
<file path=[Content_Types].xml><?xml version="1.0" encoding="utf-8"?>
<Types xmlns="http://schemas.openxmlformats.org/package/2006/content-types">
  <Default Extension="bin" ContentType="image/png"/>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8"/>
  </p:sldMasterIdLst>
  <p:notesMasterIdLst>
    <p:notesMasterId r:id="rId26"/>
  </p:notesMasterIdLst>
  <p:sldIdLst>
    <p:sldId id="299" r:id="rId9"/>
    <p:sldId id="17166" r:id="rId10"/>
    <p:sldId id="17186" r:id="rId11"/>
    <p:sldId id="17178" r:id="rId12"/>
    <p:sldId id="17169" r:id="rId13"/>
    <p:sldId id="17184" r:id="rId14"/>
    <p:sldId id="17172" r:id="rId15"/>
    <p:sldId id="17181" r:id="rId16"/>
    <p:sldId id="17185" r:id="rId17"/>
    <p:sldId id="17171" r:id="rId18"/>
    <p:sldId id="17183" r:id="rId19"/>
    <p:sldId id="17174" r:id="rId20"/>
    <p:sldId id="17173" r:id="rId21"/>
    <p:sldId id="17179" r:id="rId22"/>
    <p:sldId id="17175" r:id="rId23"/>
    <p:sldId id="17180" r:id="rId24"/>
    <p:sldId id="17177" r:id="rId25"/>
  </p:sldIdLst>
  <p:sldSz cx="12192000" cy="6858000"/>
  <p:notesSz cx="6858000" cy="9144000"/>
  <p:embeddedFontLst>
    <p:embeddedFont>
      <p:font typeface="Impact" panose="020B0806030902050204" pitchFamily="34" charset="0"/>
      <p:regular r:id="rId27"/>
    </p:embeddedFont>
    <p:embeddedFont>
      <p:font typeface="Open Sans" panose="020B0606030504020204" pitchFamily="34" charset="0"/>
      <p:regular r:id="rId28"/>
      <p:bold r:id="rId29"/>
      <p:italic r:id="rId30"/>
      <p:boldItalic r:id="rId31"/>
    </p:embeddedFont>
    <p:embeddedFont>
      <p:font typeface="Roboto Slab" pitchFamily="2" charset="0"/>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54A3C1-3E6D-97AB-AE73-5C22011C4827}" name="Kirstine Ankerstjerne Aavang" initials="KA" userId="S::kana@bornsvilkar.dk::d2b245ab-720d-4a5a-a13c-db464bddae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7F"/>
    <a:srgbClr val="E6F0F2"/>
    <a:srgbClr val="F05041"/>
    <a:srgbClr val="D9D9D9"/>
    <a:srgbClr val="002F6D"/>
    <a:srgbClr val="00B2A9"/>
    <a:srgbClr val="FFF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6F4574-C25C-48BE-A54C-C6F7EA958F61}" v="318" dt="2025-08-09T11:24:47.2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966" autoAdjust="0"/>
  </p:normalViewPr>
  <p:slideViewPr>
    <p:cSldViewPr snapToGrid="0" showGuides="1">
      <p:cViewPr varScale="1">
        <p:scale>
          <a:sx n="36" d="100"/>
          <a:sy n="36" d="100"/>
        </p:scale>
        <p:origin x="7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9" Type="http://schemas.microsoft.com/office/2015/10/relationships/revisionInfo" Target="revisionInfo.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7.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6.fntdata"/><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5.fntdata"/><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Master" Target="slideMasters/slide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ne Andersen" userId="13d106f8-0943-4a61-8bd1-43ab97fabca1" providerId="ADAL" clId="{FB6F4574-C25C-48BE-A54C-C6F7EA958F61}"/>
    <pc:docChg chg="undo custSel addSld delSld modSld sldOrd">
      <pc:chgData name="Katrine Andersen" userId="13d106f8-0943-4a61-8bd1-43ab97fabca1" providerId="ADAL" clId="{FB6F4574-C25C-48BE-A54C-C6F7EA958F61}" dt="2025-08-09T11:24:54.214" v="2211" actId="20577"/>
      <pc:docMkLst>
        <pc:docMk/>
      </pc:docMkLst>
      <pc:sldChg chg="modSp mod modNotesTx">
        <pc:chgData name="Katrine Andersen" userId="13d106f8-0943-4a61-8bd1-43ab97fabca1" providerId="ADAL" clId="{FB6F4574-C25C-48BE-A54C-C6F7EA958F61}" dt="2025-08-04T11:48:31.454" v="1999" actId="20577"/>
        <pc:sldMkLst>
          <pc:docMk/>
          <pc:sldMk cId="3377671697" sldId="17166"/>
        </pc:sldMkLst>
        <pc:spChg chg="mod">
          <ac:chgData name="Katrine Andersen" userId="13d106f8-0943-4a61-8bd1-43ab97fabca1" providerId="ADAL" clId="{FB6F4574-C25C-48BE-A54C-C6F7EA958F61}" dt="2025-07-21T12:00:32.512" v="447" actId="20577"/>
          <ac:spMkLst>
            <pc:docMk/>
            <pc:sldMk cId="3377671697" sldId="17166"/>
            <ac:spMk id="3" creationId="{044B59CD-A52F-F68A-A207-76CE50B32C9F}"/>
          </ac:spMkLst>
        </pc:spChg>
      </pc:sldChg>
      <pc:sldChg chg="del">
        <pc:chgData name="Katrine Andersen" userId="13d106f8-0943-4a61-8bd1-43ab97fabca1" providerId="ADAL" clId="{FB6F4574-C25C-48BE-A54C-C6F7EA958F61}" dt="2025-07-21T11:52:41.011" v="8" actId="47"/>
        <pc:sldMkLst>
          <pc:docMk/>
          <pc:sldMk cId="416692703" sldId="17167"/>
        </pc:sldMkLst>
      </pc:sldChg>
      <pc:sldChg chg="addSp delSp modSp mod">
        <pc:chgData name="Katrine Andersen" userId="13d106f8-0943-4a61-8bd1-43ab97fabca1" providerId="ADAL" clId="{FB6F4574-C25C-48BE-A54C-C6F7EA958F61}" dt="2025-07-21T12:11:53.421" v="1470" actId="1076"/>
        <pc:sldMkLst>
          <pc:docMk/>
          <pc:sldMk cId="3797062966" sldId="17169"/>
        </pc:sldMkLst>
        <pc:spChg chg="mod">
          <ac:chgData name="Katrine Andersen" userId="13d106f8-0943-4a61-8bd1-43ab97fabca1" providerId="ADAL" clId="{FB6F4574-C25C-48BE-A54C-C6F7EA958F61}" dt="2025-07-21T12:08:08.671" v="1196" actId="6549"/>
          <ac:spMkLst>
            <pc:docMk/>
            <pc:sldMk cId="3797062966" sldId="17169"/>
            <ac:spMk id="2" creationId="{1B0C6D21-F6A5-20FB-6C04-F6CC4F6823B5}"/>
          </ac:spMkLst>
        </pc:spChg>
        <pc:spChg chg="mod">
          <ac:chgData name="Katrine Andersen" userId="13d106f8-0943-4a61-8bd1-43ab97fabca1" providerId="ADAL" clId="{FB6F4574-C25C-48BE-A54C-C6F7EA958F61}" dt="2025-07-21T12:11:53.421" v="1470" actId="1076"/>
          <ac:spMkLst>
            <pc:docMk/>
            <pc:sldMk cId="3797062966" sldId="17169"/>
            <ac:spMk id="3" creationId="{7C930E06-EFEB-0EAA-9568-FD25DCD312E0}"/>
          </ac:spMkLst>
        </pc:spChg>
        <pc:spChg chg="mod">
          <ac:chgData name="Katrine Andersen" userId="13d106f8-0943-4a61-8bd1-43ab97fabca1" providerId="ADAL" clId="{FB6F4574-C25C-48BE-A54C-C6F7EA958F61}" dt="2025-07-21T12:11:20.092" v="1468" actId="1038"/>
          <ac:spMkLst>
            <pc:docMk/>
            <pc:sldMk cId="3797062966" sldId="17169"/>
            <ac:spMk id="4" creationId="{4136A8ED-BE5A-4F0C-5262-4FA90BBB65F8}"/>
          </ac:spMkLst>
        </pc:spChg>
        <pc:spChg chg="mod">
          <ac:chgData name="Katrine Andersen" userId="13d106f8-0943-4a61-8bd1-43ab97fabca1" providerId="ADAL" clId="{FB6F4574-C25C-48BE-A54C-C6F7EA958F61}" dt="2025-07-21T12:10:57.401" v="1365" actId="1076"/>
          <ac:spMkLst>
            <pc:docMk/>
            <pc:sldMk cId="3797062966" sldId="17169"/>
            <ac:spMk id="5" creationId="{CEE2B13F-33B3-46EE-7EA9-F89E706882D5}"/>
          </ac:spMkLst>
        </pc:spChg>
        <pc:picChg chg="mod">
          <ac:chgData name="Katrine Andersen" userId="13d106f8-0943-4a61-8bd1-43ab97fabca1" providerId="ADAL" clId="{FB6F4574-C25C-48BE-A54C-C6F7EA958F61}" dt="2025-07-21T12:11:20.092" v="1468" actId="1038"/>
          <ac:picMkLst>
            <pc:docMk/>
            <pc:sldMk cId="3797062966" sldId="17169"/>
            <ac:picMk id="7" creationId="{2D0095DA-BFE5-AF37-8E9E-AF20A2C10EE9}"/>
          </ac:picMkLst>
        </pc:picChg>
        <pc:picChg chg="mod">
          <ac:chgData name="Katrine Andersen" userId="13d106f8-0943-4a61-8bd1-43ab97fabca1" providerId="ADAL" clId="{FB6F4574-C25C-48BE-A54C-C6F7EA958F61}" dt="2025-07-21T12:11:50.219" v="1469" actId="1076"/>
          <ac:picMkLst>
            <pc:docMk/>
            <pc:sldMk cId="3797062966" sldId="17169"/>
            <ac:picMk id="10" creationId="{96E4E044-1BC7-26F2-5020-59B39691BC74}"/>
          </ac:picMkLst>
        </pc:picChg>
        <pc:picChg chg="add mod ord">
          <ac:chgData name="Katrine Andersen" userId="13d106f8-0943-4a61-8bd1-43ab97fabca1" providerId="ADAL" clId="{FB6F4574-C25C-48BE-A54C-C6F7EA958F61}" dt="2025-07-21T12:10:42.730" v="1363" actId="18654"/>
          <ac:picMkLst>
            <pc:docMk/>
            <pc:sldMk cId="3797062966" sldId="17169"/>
            <ac:picMk id="18" creationId="{33371CC9-F4C8-C1E1-3D56-54F22CA474C4}"/>
          </ac:picMkLst>
        </pc:picChg>
      </pc:sldChg>
      <pc:sldChg chg="addSp delSp modSp mod">
        <pc:chgData name="Katrine Andersen" userId="13d106f8-0943-4a61-8bd1-43ab97fabca1" providerId="ADAL" clId="{FB6F4574-C25C-48BE-A54C-C6F7EA958F61}" dt="2025-07-21T12:19:38.326" v="1635" actId="18654"/>
        <pc:sldMkLst>
          <pc:docMk/>
          <pc:sldMk cId="3423825461" sldId="17171"/>
        </pc:sldMkLst>
        <pc:spChg chg="mod">
          <ac:chgData name="Katrine Andersen" userId="13d106f8-0943-4a61-8bd1-43ab97fabca1" providerId="ADAL" clId="{FB6F4574-C25C-48BE-A54C-C6F7EA958F61}" dt="2025-07-21T11:53:05.462" v="17" actId="20577"/>
          <ac:spMkLst>
            <pc:docMk/>
            <pc:sldMk cId="3423825461" sldId="17171"/>
            <ac:spMk id="4" creationId="{10BC6705-C938-57FE-BCDF-A0033F00E4DC}"/>
          </ac:spMkLst>
        </pc:spChg>
        <pc:picChg chg="add mod">
          <ac:chgData name="Katrine Andersen" userId="13d106f8-0943-4a61-8bd1-43ab97fabca1" providerId="ADAL" clId="{FB6F4574-C25C-48BE-A54C-C6F7EA958F61}" dt="2025-07-21T12:19:38.326" v="1635" actId="18654"/>
          <ac:picMkLst>
            <pc:docMk/>
            <pc:sldMk cId="3423825461" sldId="17171"/>
            <ac:picMk id="8" creationId="{DE2D4C19-7ED9-C227-EE93-DD00D10E272E}"/>
          </ac:picMkLst>
        </pc:picChg>
      </pc:sldChg>
      <pc:sldChg chg="addSp delSp modSp mod">
        <pc:chgData name="Katrine Andersen" userId="13d106f8-0943-4a61-8bd1-43ab97fabca1" providerId="ADAL" clId="{FB6F4574-C25C-48BE-A54C-C6F7EA958F61}" dt="2025-07-21T12:13:38.658" v="1512" actId="1076"/>
        <pc:sldMkLst>
          <pc:docMk/>
          <pc:sldMk cId="3924638426" sldId="17172"/>
        </pc:sldMkLst>
        <pc:spChg chg="mod">
          <ac:chgData name="Katrine Andersen" userId="13d106f8-0943-4a61-8bd1-43ab97fabca1" providerId="ADAL" clId="{FB6F4574-C25C-48BE-A54C-C6F7EA958F61}" dt="2025-07-21T12:13:27.732" v="1509" actId="1076"/>
          <ac:spMkLst>
            <pc:docMk/>
            <pc:sldMk cId="3924638426" sldId="17172"/>
            <ac:spMk id="5" creationId="{61B0753A-A893-7138-444A-65ECC093BA6A}"/>
          </ac:spMkLst>
        </pc:spChg>
        <pc:spChg chg="mod">
          <ac:chgData name="Katrine Andersen" userId="13d106f8-0943-4a61-8bd1-43ab97fabca1" providerId="ADAL" clId="{FB6F4574-C25C-48BE-A54C-C6F7EA958F61}" dt="2025-07-21T12:13:30.275" v="1510" actId="1076"/>
          <ac:spMkLst>
            <pc:docMk/>
            <pc:sldMk cId="3924638426" sldId="17172"/>
            <ac:spMk id="13" creationId="{5AA096AD-3D74-AE38-305A-AD3EE093F5EF}"/>
          </ac:spMkLst>
        </pc:spChg>
        <pc:picChg chg="mod">
          <ac:chgData name="Katrine Andersen" userId="13d106f8-0943-4a61-8bd1-43ab97fabca1" providerId="ADAL" clId="{FB6F4574-C25C-48BE-A54C-C6F7EA958F61}" dt="2025-07-21T12:13:38.658" v="1512" actId="1076"/>
          <ac:picMkLst>
            <pc:docMk/>
            <pc:sldMk cId="3924638426" sldId="17172"/>
            <ac:picMk id="3" creationId="{4A767DDF-0214-BF8D-6F8B-EF48B8CFE213}"/>
          </ac:picMkLst>
        </pc:picChg>
        <pc:picChg chg="add mod ord">
          <ac:chgData name="Katrine Andersen" userId="13d106f8-0943-4a61-8bd1-43ab97fabca1" providerId="ADAL" clId="{FB6F4574-C25C-48BE-A54C-C6F7EA958F61}" dt="2025-07-21T12:12:36.620" v="1500" actId="18654"/>
          <ac:picMkLst>
            <pc:docMk/>
            <pc:sldMk cId="3924638426" sldId="17172"/>
            <ac:picMk id="9" creationId="{0DBB5C76-1BB1-D5BD-D894-BC5BEA855DFB}"/>
          </ac:picMkLst>
        </pc:picChg>
        <pc:picChg chg="mod">
          <ac:chgData name="Katrine Andersen" userId="13d106f8-0943-4a61-8bd1-43ab97fabca1" providerId="ADAL" clId="{FB6F4574-C25C-48BE-A54C-C6F7EA958F61}" dt="2025-07-21T12:13:32.791" v="1511" actId="1076"/>
          <ac:picMkLst>
            <pc:docMk/>
            <pc:sldMk cId="3924638426" sldId="17172"/>
            <ac:picMk id="14" creationId="{B6E99A12-21C8-57A5-E922-9C464126651C}"/>
          </ac:picMkLst>
        </pc:picChg>
      </pc:sldChg>
      <pc:sldChg chg="modNotesTx">
        <pc:chgData name="Katrine Andersen" userId="13d106f8-0943-4a61-8bd1-43ab97fabca1" providerId="ADAL" clId="{FB6F4574-C25C-48BE-A54C-C6F7EA958F61}" dt="2025-07-21T11:58:29.403" v="331" actId="20577"/>
        <pc:sldMkLst>
          <pc:docMk/>
          <pc:sldMk cId="1889281188" sldId="17173"/>
        </pc:sldMkLst>
      </pc:sldChg>
      <pc:sldChg chg="modSp mod modNotesTx">
        <pc:chgData name="Katrine Andersen" userId="13d106f8-0943-4a61-8bd1-43ab97fabca1" providerId="ADAL" clId="{FB6F4574-C25C-48BE-A54C-C6F7EA958F61}" dt="2025-08-09T11:18:05.270" v="2205" actId="20577"/>
        <pc:sldMkLst>
          <pc:docMk/>
          <pc:sldMk cId="2276963888" sldId="17174"/>
        </pc:sldMkLst>
        <pc:spChg chg="mod">
          <ac:chgData name="Katrine Andersen" userId="13d106f8-0943-4a61-8bd1-43ab97fabca1" providerId="ADAL" clId="{FB6F4574-C25C-48BE-A54C-C6F7EA958F61}" dt="2025-08-09T11:14:53.883" v="2128"/>
          <ac:spMkLst>
            <pc:docMk/>
            <pc:sldMk cId="2276963888" sldId="17174"/>
            <ac:spMk id="4" creationId="{D18FB218-AFDB-42FD-FADA-B339E126A153}"/>
          </ac:spMkLst>
        </pc:spChg>
      </pc:sldChg>
      <pc:sldChg chg="addSp delSp modSp mod modNotesTx">
        <pc:chgData name="Katrine Andersen" userId="13d106f8-0943-4a61-8bd1-43ab97fabca1" providerId="ADAL" clId="{FB6F4574-C25C-48BE-A54C-C6F7EA958F61}" dt="2025-07-21T12:22:11.049" v="1774" actId="18131"/>
        <pc:sldMkLst>
          <pc:docMk/>
          <pc:sldMk cId="2269049544" sldId="17175"/>
        </pc:sldMkLst>
        <pc:picChg chg="add mod ord modCrop">
          <ac:chgData name="Katrine Andersen" userId="13d106f8-0943-4a61-8bd1-43ab97fabca1" providerId="ADAL" clId="{FB6F4574-C25C-48BE-A54C-C6F7EA958F61}" dt="2025-07-21T12:22:11.049" v="1774" actId="18131"/>
          <ac:picMkLst>
            <pc:docMk/>
            <pc:sldMk cId="2269049544" sldId="17175"/>
            <ac:picMk id="14" creationId="{623FE1A9-AB88-D8AE-344D-CD6C398046F1}"/>
          </ac:picMkLst>
        </pc:picChg>
      </pc:sldChg>
      <pc:sldChg chg="modNotesTx">
        <pc:chgData name="Katrine Andersen" userId="13d106f8-0943-4a61-8bd1-43ab97fabca1" providerId="ADAL" clId="{FB6F4574-C25C-48BE-A54C-C6F7EA958F61}" dt="2025-07-21T11:52:38.534" v="7" actId="20577"/>
        <pc:sldMkLst>
          <pc:docMk/>
          <pc:sldMk cId="1174679589" sldId="17178"/>
        </pc:sldMkLst>
      </pc:sldChg>
      <pc:sldChg chg="addSp delSp modSp mod modNotesTx">
        <pc:chgData name="Katrine Andersen" userId="13d106f8-0943-4a61-8bd1-43ab97fabca1" providerId="ADAL" clId="{FB6F4574-C25C-48BE-A54C-C6F7EA958F61}" dt="2025-08-09T11:24:54.214" v="2211" actId="20577"/>
        <pc:sldMkLst>
          <pc:docMk/>
          <pc:sldMk cId="32485352" sldId="17180"/>
        </pc:sldMkLst>
        <pc:picChg chg="add mod ord modCrop">
          <ac:chgData name="Katrine Andersen" userId="13d106f8-0943-4a61-8bd1-43ab97fabca1" providerId="ADAL" clId="{FB6F4574-C25C-48BE-A54C-C6F7EA958F61}" dt="2025-07-21T13:40:14.206" v="1985" actId="18131"/>
          <ac:picMkLst>
            <pc:docMk/>
            <pc:sldMk cId="32485352" sldId="17180"/>
            <ac:picMk id="22" creationId="{535D959D-C636-CC69-B70E-BCAEDBAF299D}"/>
          </ac:picMkLst>
        </pc:picChg>
      </pc:sldChg>
      <pc:sldChg chg="modSp mod">
        <pc:chgData name="Katrine Andersen" userId="13d106f8-0943-4a61-8bd1-43ab97fabca1" providerId="ADAL" clId="{FB6F4574-C25C-48BE-A54C-C6F7EA958F61}" dt="2025-07-21T12:15:06.212" v="1526" actId="1076"/>
        <pc:sldMkLst>
          <pc:docMk/>
          <pc:sldMk cId="1081577873" sldId="17181"/>
        </pc:sldMkLst>
        <pc:spChg chg="mod">
          <ac:chgData name="Katrine Andersen" userId="13d106f8-0943-4a61-8bd1-43ab97fabca1" providerId="ADAL" clId="{FB6F4574-C25C-48BE-A54C-C6F7EA958F61}" dt="2025-07-21T12:14:55.913" v="1524" actId="1076"/>
          <ac:spMkLst>
            <pc:docMk/>
            <pc:sldMk cId="1081577873" sldId="17181"/>
            <ac:spMk id="4" creationId="{75972B74-1D6F-139C-C7F8-7F44D6403681}"/>
          </ac:spMkLst>
        </pc:spChg>
        <pc:spChg chg="mod">
          <ac:chgData name="Katrine Andersen" userId="13d106f8-0943-4a61-8bd1-43ab97fabca1" providerId="ADAL" clId="{FB6F4574-C25C-48BE-A54C-C6F7EA958F61}" dt="2025-07-21T12:14:48.244" v="1522" actId="1076"/>
          <ac:spMkLst>
            <pc:docMk/>
            <pc:sldMk cId="1081577873" sldId="17181"/>
            <ac:spMk id="12" creationId="{0D0356F7-BECC-552C-0CE7-9DA570CFF93F}"/>
          </ac:spMkLst>
        </pc:spChg>
        <pc:picChg chg="mod">
          <ac:chgData name="Katrine Andersen" userId="13d106f8-0943-4a61-8bd1-43ab97fabca1" providerId="ADAL" clId="{FB6F4574-C25C-48BE-A54C-C6F7EA958F61}" dt="2025-07-21T12:15:06.212" v="1526" actId="1076"/>
          <ac:picMkLst>
            <pc:docMk/>
            <pc:sldMk cId="1081577873" sldId="17181"/>
            <ac:picMk id="7" creationId="{881FAA00-48B7-B9B7-89A9-ED3FB1A0ED24}"/>
          </ac:picMkLst>
        </pc:picChg>
        <pc:picChg chg="mod">
          <ac:chgData name="Katrine Andersen" userId="13d106f8-0943-4a61-8bd1-43ab97fabca1" providerId="ADAL" clId="{FB6F4574-C25C-48BE-A54C-C6F7EA958F61}" dt="2025-07-21T12:14:53.435" v="1523" actId="1076"/>
          <ac:picMkLst>
            <pc:docMk/>
            <pc:sldMk cId="1081577873" sldId="17181"/>
            <ac:picMk id="10" creationId="{EB48FD1F-343F-529D-69BD-3216D5300FA5}"/>
          </ac:picMkLst>
        </pc:picChg>
        <pc:picChg chg="mod">
          <ac:chgData name="Katrine Andersen" userId="13d106f8-0943-4a61-8bd1-43ab97fabca1" providerId="ADAL" clId="{FB6F4574-C25C-48BE-A54C-C6F7EA958F61}" dt="2025-07-21T12:14:30.211" v="1519" actId="1076"/>
          <ac:picMkLst>
            <pc:docMk/>
            <pc:sldMk cId="1081577873" sldId="17181"/>
            <ac:picMk id="17" creationId="{22EF2D6A-208A-C832-03B9-3DA426211CB6}"/>
          </ac:picMkLst>
        </pc:picChg>
      </pc:sldChg>
      <pc:sldChg chg="addSp delSp modSp mod ord">
        <pc:chgData name="Katrine Andersen" userId="13d106f8-0943-4a61-8bd1-43ab97fabca1" providerId="ADAL" clId="{FB6F4574-C25C-48BE-A54C-C6F7EA958F61}" dt="2025-08-09T11:11:53.354" v="2001"/>
        <pc:sldMkLst>
          <pc:docMk/>
          <pc:sldMk cId="763167700" sldId="17183"/>
        </pc:sldMkLst>
        <pc:spChg chg="add mod ord">
          <ac:chgData name="Katrine Andersen" userId="13d106f8-0943-4a61-8bd1-43ab97fabca1" providerId="ADAL" clId="{FB6F4574-C25C-48BE-A54C-C6F7EA958F61}" dt="2025-07-21T13:30:01.558" v="1845" actId="1035"/>
          <ac:spMkLst>
            <pc:docMk/>
            <pc:sldMk cId="763167700" sldId="17183"/>
            <ac:spMk id="4" creationId="{7407B9DA-65BF-47FE-5041-9EC96C0201D1}"/>
          </ac:spMkLst>
        </pc:spChg>
        <pc:spChg chg="add mod ord">
          <ac:chgData name="Katrine Andersen" userId="13d106f8-0943-4a61-8bd1-43ab97fabca1" providerId="ADAL" clId="{FB6F4574-C25C-48BE-A54C-C6F7EA958F61}" dt="2025-07-21T13:29:43.026" v="1841" actId="1037"/>
          <ac:spMkLst>
            <pc:docMk/>
            <pc:sldMk cId="763167700" sldId="17183"/>
            <ac:spMk id="5" creationId="{4DB72988-5E2F-007F-A9F2-7E71638F8F8B}"/>
          </ac:spMkLst>
        </pc:spChg>
        <pc:spChg chg="mod">
          <ac:chgData name="Katrine Andersen" userId="13d106f8-0943-4a61-8bd1-43ab97fabca1" providerId="ADAL" clId="{FB6F4574-C25C-48BE-A54C-C6F7EA958F61}" dt="2025-07-21T13:28:48.580" v="1831" actId="1036"/>
          <ac:spMkLst>
            <pc:docMk/>
            <pc:sldMk cId="763167700" sldId="17183"/>
            <ac:spMk id="6" creationId="{8C023BD8-0C65-7FE1-B7B7-23665285807F}"/>
          </ac:spMkLst>
        </pc:spChg>
        <pc:picChg chg="add mod ord modCrop">
          <ac:chgData name="Katrine Andersen" userId="13d106f8-0943-4a61-8bd1-43ab97fabca1" providerId="ADAL" clId="{FB6F4574-C25C-48BE-A54C-C6F7EA958F61}" dt="2025-07-21T12:20:38.819" v="1680" actId="18131"/>
          <ac:picMkLst>
            <pc:docMk/>
            <pc:sldMk cId="763167700" sldId="17183"/>
            <ac:picMk id="9" creationId="{65BD7298-C4CA-70CA-CB99-039C551A0D3E}"/>
          </ac:picMkLst>
        </pc:picChg>
      </pc:sldChg>
      <pc:sldChg chg="modSp mod ord">
        <pc:chgData name="Katrine Andersen" userId="13d106f8-0943-4a61-8bd1-43ab97fabca1" providerId="ADAL" clId="{FB6F4574-C25C-48BE-A54C-C6F7EA958F61}" dt="2025-07-21T12:12:18.910" v="1473" actId="1076"/>
        <pc:sldMkLst>
          <pc:docMk/>
          <pc:sldMk cId="3157263068" sldId="17184"/>
        </pc:sldMkLst>
        <pc:spChg chg="mod">
          <ac:chgData name="Katrine Andersen" userId="13d106f8-0943-4a61-8bd1-43ab97fabca1" providerId="ADAL" clId="{FB6F4574-C25C-48BE-A54C-C6F7EA958F61}" dt="2025-07-21T12:12:05.006" v="1471" actId="1076"/>
          <ac:spMkLst>
            <pc:docMk/>
            <pc:sldMk cId="3157263068" sldId="17184"/>
            <ac:spMk id="5" creationId="{66510A39-5E87-4504-E793-FFDDC9B75541}"/>
          </ac:spMkLst>
        </pc:spChg>
        <pc:grpChg chg="mod">
          <ac:chgData name="Katrine Andersen" userId="13d106f8-0943-4a61-8bd1-43ab97fabca1" providerId="ADAL" clId="{FB6F4574-C25C-48BE-A54C-C6F7EA958F61}" dt="2025-07-21T12:12:18.910" v="1473" actId="1076"/>
          <ac:grpSpMkLst>
            <pc:docMk/>
            <pc:sldMk cId="3157263068" sldId="17184"/>
            <ac:grpSpMk id="14" creationId="{D2FB42C6-F6B3-2F74-F9BE-26DDC451EA01}"/>
          </ac:grpSpMkLst>
        </pc:grpChg>
        <pc:grpChg chg="mod">
          <ac:chgData name="Katrine Andersen" userId="13d106f8-0943-4a61-8bd1-43ab97fabca1" providerId="ADAL" clId="{FB6F4574-C25C-48BE-A54C-C6F7EA958F61}" dt="2025-07-21T12:12:10.276" v="1472" actId="1076"/>
          <ac:grpSpMkLst>
            <pc:docMk/>
            <pc:sldMk cId="3157263068" sldId="17184"/>
            <ac:grpSpMk id="15" creationId="{74B17324-AE64-388B-8FBF-F3A937092257}"/>
          </ac:grpSpMkLst>
        </pc:grpChg>
      </pc:sldChg>
      <pc:sldChg chg="addSp delSp modSp add mod">
        <pc:chgData name="Katrine Andersen" userId="13d106f8-0943-4a61-8bd1-43ab97fabca1" providerId="ADAL" clId="{FB6F4574-C25C-48BE-A54C-C6F7EA958F61}" dt="2025-07-21T12:17:51.903" v="1620" actId="478"/>
        <pc:sldMkLst>
          <pc:docMk/>
          <pc:sldMk cId="3694876247" sldId="17185"/>
        </pc:sldMkLst>
        <pc:spChg chg="mod">
          <ac:chgData name="Katrine Andersen" userId="13d106f8-0943-4a61-8bd1-43ab97fabca1" providerId="ADAL" clId="{FB6F4574-C25C-48BE-A54C-C6F7EA958F61}" dt="2025-07-21T12:16:23.487" v="1605" actId="1076"/>
          <ac:spMkLst>
            <pc:docMk/>
            <pc:sldMk cId="3694876247" sldId="17185"/>
            <ac:spMk id="12" creationId="{5A407B96-9B1B-2CC8-5889-2E651EFCC667}"/>
          </ac:spMkLst>
        </pc:spChg>
        <pc:picChg chg="mod">
          <ac:chgData name="Katrine Andersen" userId="13d106f8-0943-4a61-8bd1-43ab97fabca1" providerId="ADAL" clId="{FB6F4574-C25C-48BE-A54C-C6F7EA958F61}" dt="2025-07-21T12:16:26.095" v="1606" actId="1076"/>
          <ac:picMkLst>
            <pc:docMk/>
            <pc:sldMk cId="3694876247" sldId="17185"/>
            <ac:picMk id="7" creationId="{4B2DC3F6-48E6-FC5B-CEF8-CDEF43C31B9C}"/>
          </ac:picMkLst>
        </pc:picChg>
        <pc:picChg chg="mod">
          <ac:chgData name="Katrine Andersen" userId="13d106f8-0943-4a61-8bd1-43ab97fabca1" providerId="ADAL" clId="{FB6F4574-C25C-48BE-A54C-C6F7EA958F61}" dt="2025-07-21T12:16:37.199" v="1608" actId="1076"/>
          <ac:picMkLst>
            <pc:docMk/>
            <pc:sldMk cId="3694876247" sldId="17185"/>
            <ac:picMk id="10" creationId="{0BAD85BD-40B3-81A5-E510-F2CA110189E0}"/>
          </ac:picMkLst>
        </pc:picChg>
        <pc:picChg chg="add mod ord modCrop">
          <ac:chgData name="Katrine Andersen" userId="13d106f8-0943-4a61-8bd1-43ab97fabca1" providerId="ADAL" clId="{FB6F4574-C25C-48BE-A54C-C6F7EA958F61}" dt="2025-07-21T12:15:50.782" v="1598" actId="18131"/>
          <ac:picMkLst>
            <pc:docMk/>
            <pc:sldMk cId="3694876247" sldId="17185"/>
            <ac:picMk id="16" creationId="{306F09F9-8717-B397-1F50-D8C2F0506E5D}"/>
          </ac:picMkLst>
        </pc:picChg>
      </pc:sldChg>
      <pc:sldChg chg="add del">
        <pc:chgData name="Katrine Andersen" userId="13d106f8-0943-4a61-8bd1-43ab97fabca1" providerId="ADAL" clId="{FB6F4574-C25C-48BE-A54C-C6F7EA958F61}" dt="2025-07-21T11:55:04.414" v="20" actId="47"/>
        <pc:sldMkLst>
          <pc:docMk/>
          <pc:sldMk cId="258050283" sldId="17186"/>
        </pc:sldMkLst>
      </pc:sldChg>
      <pc:sldChg chg="addSp delSp modSp new mod modNotesTx">
        <pc:chgData name="Katrine Andersen" userId="13d106f8-0943-4a61-8bd1-43ab97fabca1" providerId="ADAL" clId="{FB6F4574-C25C-48BE-A54C-C6F7EA958F61}" dt="2025-07-21T13:25:46.724" v="1806" actId="12"/>
        <pc:sldMkLst>
          <pc:docMk/>
          <pc:sldMk cId="2058586985" sldId="17186"/>
        </pc:sldMkLst>
        <pc:spChg chg="mod">
          <ac:chgData name="Katrine Andersen" userId="13d106f8-0943-4a61-8bd1-43ab97fabca1" providerId="ADAL" clId="{FB6F4574-C25C-48BE-A54C-C6F7EA958F61}" dt="2025-07-21T12:01:18.688" v="473" actId="20577"/>
          <ac:spMkLst>
            <pc:docMk/>
            <pc:sldMk cId="2058586985" sldId="17186"/>
            <ac:spMk id="3" creationId="{EAA0301E-C050-48F6-FB61-CFAFE6F2E107}"/>
          </ac:spMkLst>
        </pc:spChg>
        <pc:spChg chg="add mod ord">
          <ac:chgData name="Katrine Andersen" userId="13d106f8-0943-4a61-8bd1-43ab97fabca1" providerId="ADAL" clId="{FB6F4574-C25C-48BE-A54C-C6F7EA958F61}" dt="2025-07-21T13:18:58.856" v="1799"/>
          <ac:spMkLst>
            <pc:docMk/>
            <pc:sldMk cId="2058586985" sldId="17186"/>
            <ac:spMk id="10" creationId="{11819D8E-8790-DF0F-891B-06D56D8C9DD0}"/>
          </ac:spMkLst>
        </pc:spChg>
        <pc:picChg chg="add mod modCrop">
          <ac:chgData name="Katrine Andersen" userId="13d106f8-0943-4a61-8bd1-43ab97fabca1" providerId="ADAL" clId="{FB6F4574-C25C-48BE-A54C-C6F7EA958F61}" dt="2025-07-21T13:19:05.479" v="1805" actId="18131"/>
          <ac:picMkLst>
            <pc:docMk/>
            <pc:sldMk cId="2058586985" sldId="17186"/>
            <ac:picMk id="9" creationId="{EA0C897E-9B75-5ED6-09F8-05AB7ADF7DF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2A1D3-A148-49D1-8F38-65B22E9E05D2}" type="datetimeFigureOut">
              <a:rPr lang="en-GB" smtClean="0"/>
              <a:t>09/08/2025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01B69-9944-47D3-BED5-DDFD5FD82563}" type="slidenum">
              <a:rPr lang="en-GB" smtClean="0"/>
              <a:t>‹nr.›</a:t>
            </a:fld>
            <a:endParaRPr lang="en-GB"/>
          </a:p>
        </p:txBody>
      </p:sp>
    </p:spTree>
    <p:extLst>
      <p:ext uri="{BB962C8B-B14F-4D97-AF65-F5344CB8AC3E}">
        <p14:creationId xmlns:p14="http://schemas.microsoft.com/office/powerpoint/2010/main" val="399572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800" dirty="0">
              <a:effectLst/>
              <a:latin typeface="Open Sans" panose="020B0606030504020204" pitchFamily="34" charset="0"/>
              <a:ea typeface="Open Sans" panose="020B0606030504020204" pitchFamily="34" charset="0"/>
              <a:cs typeface="Times New Roman" panose="02020603050405020304" pitchFamily="18" charset="0"/>
            </a:endParaRPr>
          </a:p>
        </p:txBody>
      </p:sp>
      <p:sp>
        <p:nvSpPr>
          <p:cNvPr id="4" name="Pladsholder til slidenummer 3"/>
          <p:cNvSpPr>
            <a:spLocks noGrp="1"/>
          </p:cNvSpPr>
          <p:nvPr>
            <p:ph type="sldNum" sz="quarter" idx="5"/>
          </p:nvPr>
        </p:nvSpPr>
        <p:spPr/>
        <p:txBody>
          <a:bodyPr/>
          <a:lstStyle/>
          <a:p>
            <a:fld id="{64B01B69-9944-47D3-BED5-DDFD5FD82563}" type="slidenum">
              <a:rPr lang="en-GB" smtClean="0"/>
              <a:t>1</a:t>
            </a:fld>
            <a:endParaRPr lang="en-GB"/>
          </a:p>
        </p:txBody>
      </p:sp>
    </p:spTree>
    <p:extLst>
      <p:ext uri="{BB962C8B-B14F-4D97-AF65-F5344CB8AC3E}">
        <p14:creationId xmlns:p14="http://schemas.microsoft.com/office/powerpoint/2010/main" val="2469194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0" i="0" u="none" strike="noStrike" baseline="0" dirty="0">
                <a:latin typeface="Impact" panose="020B0806030902050204" pitchFamily="34" charset="0"/>
              </a:rPr>
              <a:t>DIALOG OM BREVENE </a:t>
            </a:r>
          </a:p>
          <a:p>
            <a:r>
              <a:rPr lang="da-DK" sz="1800" b="0" i="0" u="none" strike="noStrike" baseline="0" dirty="0">
                <a:latin typeface="Open Sans" panose="020B0606030504020204" pitchFamily="34" charset="0"/>
              </a:rPr>
              <a:t>Enten i grupper eller i plenum drøfter man spørgsmålene på </a:t>
            </a:r>
            <a:r>
              <a:rPr lang="da-DK" sz="1800" b="0" i="0" u="none" strike="noStrike" baseline="0" dirty="0" err="1">
                <a:latin typeface="Open Sans" panose="020B0606030504020204" pitchFamily="34" charset="0"/>
              </a:rPr>
              <a:t>slidet</a:t>
            </a:r>
            <a:r>
              <a:rPr lang="da-DK" sz="1800" b="0" i="0" u="none" strike="noStrike" baseline="0" dirty="0">
                <a:latin typeface="Open Sans" panose="020B0606030504020204" pitchFamily="34" charset="0"/>
              </a:rPr>
              <a:t> </a:t>
            </a:r>
          </a:p>
          <a:p>
            <a:pPr marL="285750" indent="-285750">
              <a:buFont typeface="Arial" panose="020B0604020202020204" pitchFamily="34" charset="0"/>
              <a:buChar char="•"/>
            </a:pPr>
            <a:r>
              <a:rPr lang="da-DK" sz="1800" b="0" i="0" u="none" strike="noStrike" baseline="0" dirty="0">
                <a:latin typeface="Open Sans" panose="020B0606030504020204" pitchFamily="34" charset="0"/>
              </a:rPr>
              <a:t>Hvad får brevene jer til at tænke om børns liv med digitale platforme og sociale medier? </a:t>
            </a:r>
          </a:p>
          <a:p>
            <a:pPr marL="285750" indent="-285750">
              <a:buFont typeface="Arial" panose="020B0604020202020204" pitchFamily="34" charset="0"/>
              <a:buChar char="•"/>
            </a:pPr>
            <a:r>
              <a:rPr lang="da-DK" sz="1800" b="0" i="0" u="none" strike="noStrike" baseline="0" dirty="0">
                <a:latin typeface="Open Sans" panose="020B0606030504020204" pitchFamily="34" charset="0"/>
              </a:rPr>
              <a:t>Hvordan drømmer I om, at jeres børns liv med digitale medier og sociale medier skal være? </a:t>
            </a:r>
            <a:endParaRPr lang="da-DK" sz="1800" dirty="0">
              <a:effectLst/>
              <a:latin typeface="Open Sans" panose="020B0606030504020204" pitchFamily="34" charset="0"/>
              <a:ea typeface="Open Sans" panose="020B0606030504020204" pitchFamily="34" charset="0"/>
              <a:cs typeface="Times New Roman" panose="02020603050405020304" pitchFamily="18" charset="0"/>
            </a:endParaRPr>
          </a:p>
        </p:txBody>
      </p:sp>
      <p:sp>
        <p:nvSpPr>
          <p:cNvPr id="4" name="Pladsholder til slidenummer 3"/>
          <p:cNvSpPr>
            <a:spLocks noGrp="1"/>
          </p:cNvSpPr>
          <p:nvPr>
            <p:ph type="sldNum" sz="quarter" idx="5"/>
          </p:nvPr>
        </p:nvSpPr>
        <p:spPr/>
        <p:txBody>
          <a:bodyPr/>
          <a:lstStyle/>
          <a:p>
            <a:fld id="{64B01B69-9944-47D3-BED5-DDFD5FD82563}" type="slidenum">
              <a:rPr lang="en-GB" smtClean="0"/>
              <a:t>10</a:t>
            </a:fld>
            <a:endParaRPr lang="en-GB"/>
          </a:p>
        </p:txBody>
      </p:sp>
    </p:spTree>
    <p:extLst>
      <p:ext uri="{BB962C8B-B14F-4D97-AF65-F5344CB8AC3E}">
        <p14:creationId xmlns:p14="http://schemas.microsoft.com/office/powerpoint/2010/main" val="2440269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19DCD-575D-2C30-72CC-03A17E85381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D9A85FC-0340-A483-0528-DB6F4B9596F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F70EDD5-B1AD-D0DD-8933-BD2EA558F368}"/>
              </a:ext>
            </a:extLst>
          </p:cNvPr>
          <p:cNvSpPr>
            <a:spLocks noGrp="1"/>
          </p:cNvSpPr>
          <p:nvPr>
            <p:ph type="body" idx="1"/>
          </p:nvPr>
        </p:nvSpPr>
        <p:spPr/>
        <p:txBody>
          <a:bodyPr/>
          <a:lstStyle/>
          <a:p>
            <a:r>
              <a:rPr lang="da-DK" sz="1200" b="1" kern="1200" dirty="0">
                <a:solidFill>
                  <a:schemeClr val="tx1"/>
                </a:solidFill>
                <a:effectLst/>
                <a:latin typeface="+mn-lt"/>
                <a:ea typeface="+mn-ea"/>
                <a:cs typeface="+mn-cs"/>
              </a:rPr>
              <a:t>Jeres børns oplevelser og anbefalinger</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Forklar forældrene, at klassen har arbejdet med nogle temaer, som Børns Vilkår ved kan være på spil i udskolingen. Og at eleverne har stemt om, hvilke tre temaer, der mest ligner det, de selv oplever.</a:t>
            </a:r>
            <a:r>
              <a:rPr lang="da-DK" sz="1200" b="1"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På baggrund af dem har eleverne udarbejdet nogle gode råd til forældrene om, hvordan de bedst støtter de digitale fællesskaber i klassen.</a:t>
            </a:r>
          </a:p>
          <a:p>
            <a:r>
              <a:rPr lang="da-DK" sz="1200" kern="1200" dirty="0">
                <a:solidFill>
                  <a:schemeClr val="tx1"/>
                </a:solidFill>
                <a:effectLst/>
                <a:latin typeface="+mn-lt"/>
                <a:ea typeface="+mn-ea"/>
                <a:cs typeface="+mn-cs"/>
              </a:rPr>
              <a:t>Læs evt. de tre cases og tilhørende råd op i plenum, inden de skal arbejde i grupper med dem.</a:t>
            </a:r>
          </a:p>
          <a:p>
            <a:pPr>
              <a:lnSpc>
                <a:spcPct val="115000"/>
              </a:lnSpc>
            </a:pPr>
            <a:endParaRPr lang="da-DK" dirty="0"/>
          </a:p>
        </p:txBody>
      </p:sp>
      <p:sp>
        <p:nvSpPr>
          <p:cNvPr id="4" name="Pladsholder til slidenummer 3">
            <a:extLst>
              <a:ext uri="{FF2B5EF4-FFF2-40B4-BE49-F238E27FC236}">
                <a16:creationId xmlns:a16="http://schemas.microsoft.com/office/drawing/2014/main" id="{EE8257BC-A0DA-382D-CD3B-E68518DBDA91}"/>
              </a:ext>
            </a:extLst>
          </p:cNvPr>
          <p:cNvSpPr>
            <a:spLocks noGrp="1"/>
          </p:cNvSpPr>
          <p:nvPr>
            <p:ph type="sldNum" sz="quarter" idx="5"/>
          </p:nvPr>
        </p:nvSpPr>
        <p:spPr/>
        <p:txBody>
          <a:bodyPr/>
          <a:lstStyle/>
          <a:p>
            <a:fld id="{64B01B69-9944-47D3-BED5-DDFD5FD82563}" type="slidenum">
              <a:rPr lang="en-GB" smtClean="0"/>
              <a:t>11</a:t>
            </a:fld>
            <a:endParaRPr lang="en-GB"/>
          </a:p>
        </p:txBody>
      </p:sp>
    </p:spTree>
    <p:extLst>
      <p:ext uri="{BB962C8B-B14F-4D97-AF65-F5344CB8AC3E}">
        <p14:creationId xmlns:p14="http://schemas.microsoft.com/office/powerpoint/2010/main" val="1700264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u="none" strike="noStrike" baseline="0" dirty="0">
                <a:solidFill>
                  <a:srgbClr val="000000"/>
                </a:solidFill>
                <a:latin typeface="Impact" panose="020B0806030902050204" pitchFamily="34" charset="0"/>
              </a:rPr>
              <a:t>BØRNS VILKÅR ANBEFALER </a:t>
            </a:r>
          </a:p>
          <a:p>
            <a:pPr algn="l"/>
            <a:r>
              <a:rPr lang="da-DK" sz="1800" b="0" i="0" u="none" strike="noStrike" baseline="0" dirty="0">
                <a:solidFill>
                  <a:srgbClr val="000000"/>
                </a:solidFill>
                <a:latin typeface="Impact" panose="020B0806030902050204" pitchFamily="34" charset="0"/>
              </a:rPr>
              <a:t>Inden du sætter gruppearbejdet i gang, kan du læse vores anbefalinger op, og understrege, at I bare ved at have dialogen er godt på vej.</a:t>
            </a:r>
            <a:br>
              <a:rPr lang="da-DK" sz="1800" b="0" i="0" u="none" strike="noStrike" baseline="0" dirty="0">
                <a:solidFill>
                  <a:srgbClr val="000000"/>
                </a:solidFill>
                <a:latin typeface="Impact" panose="020B0806030902050204" pitchFamily="34" charset="0"/>
              </a:rPr>
            </a:br>
            <a:r>
              <a:rPr lang="da-DK" sz="1800" b="0" i="0" u="none" strike="noStrike" baseline="0" dirty="0">
                <a:solidFill>
                  <a:srgbClr val="000000"/>
                </a:solidFill>
                <a:latin typeface="Open Sans" panose="020B0606030504020204" pitchFamily="34" charset="0"/>
              </a:rPr>
              <a:t>	</a:t>
            </a:r>
          </a:p>
        </p:txBody>
      </p:sp>
      <p:sp>
        <p:nvSpPr>
          <p:cNvPr id="4" name="Pladsholder til slidenummer 3"/>
          <p:cNvSpPr>
            <a:spLocks noGrp="1"/>
          </p:cNvSpPr>
          <p:nvPr>
            <p:ph type="sldNum" sz="quarter" idx="5"/>
          </p:nvPr>
        </p:nvSpPr>
        <p:spPr/>
        <p:txBody>
          <a:bodyPr/>
          <a:lstStyle/>
          <a:p>
            <a:fld id="{64B01B69-9944-47D3-BED5-DDFD5FD82563}" type="slidenum">
              <a:rPr lang="en-GB" smtClean="0"/>
              <a:t>12</a:t>
            </a:fld>
            <a:endParaRPr lang="en-GB"/>
          </a:p>
        </p:txBody>
      </p:sp>
    </p:spTree>
    <p:extLst>
      <p:ext uri="{BB962C8B-B14F-4D97-AF65-F5344CB8AC3E}">
        <p14:creationId xmlns:p14="http://schemas.microsoft.com/office/powerpoint/2010/main" val="2144236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a:solidFill>
                  <a:schemeClr val="tx1"/>
                </a:solidFill>
                <a:effectLst/>
                <a:latin typeface="+mn-lt"/>
                <a:ea typeface="+mn-ea"/>
                <a:cs typeface="+mn-cs"/>
              </a:rPr>
              <a:t>Gruppearbejde om aftaler</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Opdel forældrene i grupper, så der er en eller flere grupper, der arbejder med hver af de temaer, som eleverne har udvalgt. </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Giv hver gruppe et temaark og de råd som eleverne har formuleret til det tema.</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Forklar at hver gruppe laver udkast til aftaler eller hensigtserklæringer. Aftalerne skal tage udgangspunkt i, hvordan forældrene bedst kan støtte op om den gode digitale trivsel for hele klassen. På den måde er de med til at styrke fællesskabet i klassen og dermed trivslen for alle.</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På temaarket finder de den case, som eleverne har identificeret sig med, lidt baggrundsviden om temaet samt ideer til aftaler, som de kan bruge som inspiration. </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På bagsiden skriver de udkast til aftaler/hensigtserklæringer.</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Sæt </a:t>
            </a:r>
            <a:r>
              <a:rPr lang="da-DK" sz="1200" b="1" kern="1200" dirty="0">
                <a:solidFill>
                  <a:schemeClr val="tx1"/>
                </a:solidFill>
                <a:effectLst/>
                <a:latin typeface="+mn-lt"/>
                <a:ea typeface="+mn-ea"/>
                <a:cs typeface="+mn-cs"/>
              </a:rPr>
              <a:t>maks. 20 minutter</a:t>
            </a:r>
            <a:r>
              <a:rPr lang="da-DK" sz="1200" kern="1200" dirty="0">
                <a:solidFill>
                  <a:schemeClr val="tx1"/>
                </a:solidFill>
                <a:effectLst/>
                <a:latin typeface="+mn-lt"/>
                <a:ea typeface="+mn-ea"/>
                <a:cs typeface="+mn-cs"/>
              </a:rPr>
              <a:t> af til denne del. Det er vigtigere at få lavet nogle aftaler, end at detaljerne er helt på plads.</a:t>
            </a:r>
          </a:p>
          <a:p>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64B01B69-9944-47D3-BED5-DDFD5FD82563}" type="slidenum">
              <a:rPr lang="en-GB" smtClean="0"/>
              <a:t>13</a:t>
            </a:fld>
            <a:endParaRPr lang="en-GB"/>
          </a:p>
        </p:txBody>
      </p:sp>
    </p:spTree>
    <p:extLst>
      <p:ext uri="{BB962C8B-B14F-4D97-AF65-F5344CB8AC3E}">
        <p14:creationId xmlns:p14="http://schemas.microsoft.com/office/powerpoint/2010/main" val="3535488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E7A52-F800-CE6F-A282-AC140A47719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53E1509-EE53-C2E9-B99B-A21443A63AB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4CCC340-D0A9-C9C4-A671-A828A76E2432}"/>
              </a:ext>
            </a:extLst>
          </p:cNvPr>
          <p:cNvSpPr>
            <a:spLocks noGrp="1"/>
          </p:cNvSpPr>
          <p:nvPr>
            <p:ph type="body" idx="1"/>
          </p:nvPr>
        </p:nvSpPr>
        <p:spPr/>
        <p:txBody>
          <a:bodyPr/>
          <a:lstStyle/>
          <a:p>
            <a:r>
              <a:rPr lang="da-DK" sz="1800" b="0" i="0" u="none" strike="noStrike" baseline="0" dirty="0">
                <a:latin typeface="Open Sans" panose="020B0606030504020204" pitchFamily="34" charset="0"/>
              </a:rPr>
              <a:t>Opdel forældrene i grupper, så der er en eller flere grupper, der arbejder med hver af de temaer, som eleverne har udvalgt. </a:t>
            </a:r>
          </a:p>
          <a:p>
            <a:endParaRPr lang="da-DK" sz="1800" b="0" i="0" u="none" strike="noStrike" baseline="0" dirty="0">
              <a:latin typeface="Open Sans" panose="020B0606030504020204" pitchFamily="34" charset="0"/>
            </a:endParaRPr>
          </a:p>
          <a:p>
            <a:r>
              <a:rPr lang="da-DK" sz="1800" b="0" i="0" u="none" strike="noStrike" baseline="0" dirty="0">
                <a:latin typeface="Open Sans" panose="020B0606030504020204" pitchFamily="34" charset="0"/>
              </a:rPr>
              <a:t>Forklar at hver gruppe laver udkast til aftaler eller hensigtserklæringer. Aftalerne skal tage udgangspunkt i, hvordan forældrene bedst kan støtte op om den gode digitale trivsel for hele klassen. På den måde er de med til at styrke fællesskabet i klassen og dermed trivslen for alle. </a:t>
            </a:r>
          </a:p>
          <a:p>
            <a:endParaRPr lang="da-DK" sz="1800" b="0" i="0" u="none" strike="noStrike" baseline="0" dirty="0">
              <a:latin typeface="Open Sans" panose="020B0606030504020204" pitchFamily="34" charset="0"/>
            </a:endParaRPr>
          </a:p>
          <a:p>
            <a:r>
              <a:rPr lang="da-DK" sz="1800" b="0" i="0" u="none" strike="noStrike" baseline="0" dirty="0">
                <a:latin typeface="Open Sans" panose="020B0606030504020204" pitchFamily="34" charset="0"/>
              </a:rPr>
              <a:t>De får et temaark med den case, som eleverne har identificeret sig med, lidt baggrundsviden om temaet samt ideer til aftaler, som de kan bruge som inspiration. Hver gruppe får også et udprint af elevernes gode råd til deres forældre. </a:t>
            </a:r>
          </a:p>
          <a:p>
            <a:endParaRPr lang="da-DK" sz="1800" b="0" i="0" u="none" strike="noStrike" baseline="0" dirty="0">
              <a:latin typeface="Open Sans" panose="020B0606030504020204" pitchFamily="34" charset="0"/>
            </a:endParaRPr>
          </a:p>
          <a:p>
            <a:r>
              <a:rPr lang="da-DK" sz="1800" b="0" i="0" u="none" strike="noStrike" baseline="0" dirty="0">
                <a:latin typeface="Open Sans" panose="020B0606030504020204" pitchFamily="34" charset="0"/>
              </a:rPr>
              <a:t>På bagsiden skriver de udkast til aftaler/hensigtserklæringer. </a:t>
            </a:r>
          </a:p>
          <a:p>
            <a:endParaRPr lang="da-DK" sz="1800" b="0" i="0" u="none" strike="noStrike" baseline="0" dirty="0">
              <a:latin typeface="Open Sans" panose="020B0606030504020204" pitchFamily="34" charset="0"/>
            </a:endParaRPr>
          </a:p>
          <a:p>
            <a:r>
              <a:rPr lang="da-DK" sz="1800" b="0" i="0" u="none" strike="noStrike" baseline="0" dirty="0">
                <a:latin typeface="Open Sans" panose="020B0606030504020204" pitchFamily="34" charset="0"/>
              </a:rPr>
              <a:t>Sæt maks. 20 minutter af til denne del. Det er vigtigere at få lavet nogle aftaler, end at detaljerne er helt på plads. </a:t>
            </a:r>
            <a:endParaRPr lang="da-DK" sz="1800" dirty="0">
              <a:effectLst/>
              <a:latin typeface="Open Sans" panose="020B0606030504020204" pitchFamily="34" charset="0"/>
              <a:ea typeface="Open Sans" panose="020B0606030504020204" pitchFamily="34" charset="0"/>
              <a:cs typeface="Times New Roman" panose="02020603050405020304" pitchFamily="18" charset="0"/>
            </a:endParaRPr>
          </a:p>
        </p:txBody>
      </p:sp>
      <p:sp>
        <p:nvSpPr>
          <p:cNvPr id="4" name="Pladsholder til slidenummer 3">
            <a:extLst>
              <a:ext uri="{FF2B5EF4-FFF2-40B4-BE49-F238E27FC236}">
                <a16:creationId xmlns:a16="http://schemas.microsoft.com/office/drawing/2014/main" id="{DC4FC7BD-D7F9-3F44-5B24-1FF33BF58E8F}"/>
              </a:ext>
            </a:extLst>
          </p:cNvPr>
          <p:cNvSpPr>
            <a:spLocks noGrp="1"/>
          </p:cNvSpPr>
          <p:nvPr>
            <p:ph type="sldNum" sz="quarter" idx="5"/>
          </p:nvPr>
        </p:nvSpPr>
        <p:spPr/>
        <p:txBody>
          <a:bodyPr/>
          <a:lstStyle/>
          <a:p>
            <a:fld id="{64B01B69-9944-47D3-BED5-DDFD5FD82563}" type="slidenum">
              <a:rPr lang="en-GB" smtClean="0"/>
              <a:t>14</a:t>
            </a:fld>
            <a:endParaRPr lang="en-GB"/>
          </a:p>
        </p:txBody>
      </p:sp>
    </p:spTree>
    <p:extLst>
      <p:ext uri="{BB962C8B-B14F-4D97-AF65-F5344CB8AC3E}">
        <p14:creationId xmlns:p14="http://schemas.microsoft.com/office/powerpoint/2010/main" val="536121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De forskellige forslag til aftaler fremlægges, så forældrene kan tilslutte sig. Det kan være en god idé at spørge. ”Er der indsigelser?” eller ”kan I andre tilslutte jer?” i stedet for at give ordet frit til kommentarer. Der er jo altid små ting, der kan ændres/justeres, men hvis man overordnet er enig, er det godt nok for nu.</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Du kan også give ro ved at nævne, at det jo er nyt område for os alle, og at der kan blive mulighed for at tage det op igen, hvis der opleves problemer med nogle af aftalerne.</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Du eller kontaktforældrene samler aftalerne, noterer ændringsforslag, og tager ansvar for at få det hele skrevet sammen til ét samlet dokument, som lægges på Aula og evt. printes og hænges op/deles rundt.</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Vi opfordrer til, at kontaktforældre og lærere forholder sig til, hvordan man sikrer, at de forældre, der ikke var til stede, bliver informeret om aftalerne på en god måde.</a:t>
            </a:r>
          </a:p>
          <a:p>
            <a:r>
              <a:rPr lang="da-DK" sz="1200" kern="1200">
                <a:solidFill>
                  <a:schemeClr val="tx1"/>
                </a:solidFill>
                <a:effectLst/>
                <a:latin typeface="+mn-lt"/>
                <a:ea typeface="+mn-ea"/>
                <a:cs typeface="+mn-cs"/>
              </a:rPr>
              <a:t> </a:t>
            </a:r>
          </a:p>
        </p:txBody>
      </p:sp>
      <p:sp>
        <p:nvSpPr>
          <p:cNvPr id="4" name="Pladsholder til slidenummer 3"/>
          <p:cNvSpPr>
            <a:spLocks noGrp="1"/>
          </p:cNvSpPr>
          <p:nvPr>
            <p:ph type="sldNum" sz="quarter" idx="5"/>
          </p:nvPr>
        </p:nvSpPr>
        <p:spPr/>
        <p:txBody>
          <a:bodyPr/>
          <a:lstStyle/>
          <a:p>
            <a:fld id="{64B01B69-9944-47D3-BED5-DDFD5FD82563}" type="slidenum">
              <a:rPr lang="en-GB" smtClean="0"/>
              <a:t>15</a:t>
            </a:fld>
            <a:endParaRPr lang="en-GB"/>
          </a:p>
        </p:txBody>
      </p:sp>
    </p:spTree>
    <p:extLst>
      <p:ext uri="{BB962C8B-B14F-4D97-AF65-F5344CB8AC3E}">
        <p14:creationId xmlns:p14="http://schemas.microsoft.com/office/powerpoint/2010/main" val="1004072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a:solidFill>
                  <a:schemeClr val="tx1"/>
                </a:solidFill>
                <a:effectLst/>
                <a:latin typeface="+mn-lt"/>
                <a:ea typeface="+mn-ea"/>
                <a:cs typeface="+mn-cs"/>
              </a:rPr>
              <a:t>Afslutning</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Hvis forældrene er kommet frem til nogle aftaler og/eller hensigtserklæringer, kan du fortælle dem, at de er lykkedes med noget, som vi ved er svært. </a:t>
            </a:r>
            <a:r>
              <a:rPr lang="da-DK" sz="1200" b="1" kern="1200" dirty="0">
                <a:solidFill>
                  <a:schemeClr val="tx1"/>
                </a:solidFill>
                <a:effectLst/>
                <a:latin typeface="+mn-lt"/>
                <a:ea typeface="+mn-ea"/>
                <a:cs typeface="+mn-cs"/>
              </a:rPr>
              <a:t>Så ros for det!</a:t>
            </a:r>
          </a:p>
          <a:p>
            <a:endParaRPr lang="da-DK" sz="1200" b="1" kern="1200" dirty="0">
              <a:solidFill>
                <a:schemeClr val="tx1"/>
              </a:solidFill>
              <a:effectLst/>
              <a:latin typeface="+mn-lt"/>
              <a:ea typeface="+mn-ea"/>
              <a:cs typeface="+mn-cs"/>
            </a:endParaRPr>
          </a:p>
          <a:p>
            <a:r>
              <a:rPr lang="da-DK" sz="1200" kern="1200" dirty="0">
                <a:solidFill>
                  <a:schemeClr val="tx1"/>
                </a:solidFill>
                <a:latin typeface="+mn-lt"/>
                <a:ea typeface="+mn-ea"/>
                <a:cs typeface="+mn-cs"/>
              </a:rPr>
              <a:t>Hvis ikke, kan du understrege, at det at dialogen er sat i gang, er et vigtigt skridt i sig selv. Du kan også opfordre forældrene til, at bruge erfaringerne til løbende at tale med hinanden, hvis der </a:t>
            </a:r>
            <a:r>
              <a:rPr lang="da-DK" sz="1200" kern="1200">
                <a:solidFill>
                  <a:schemeClr val="tx1"/>
                </a:solidFill>
                <a:latin typeface="+mn-lt"/>
                <a:ea typeface="+mn-ea"/>
                <a:cs typeface="+mn-cs"/>
              </a:rPr>
              <a:t>opstår udfordringer.</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De to links på sidste slide er hhv. Børns Vilkårs Skærmguide og Genvej. Begge er sider med råd og vejledning til forældre om børns digitale liv.</a:t>
            </a:r>
          </a:p>
        </p:txBody>
      </p:sp>
      <p:sp>
        <p:nvSpPr>
          <p:cNvPr id="4" name="Pladsholder til slidenummer 3"/>
          <p:cNvSpPr>
            <a:spLocks noGrp="1"/>
          </p:cNvSpPr>
          <p:nvPr>
            <p:ph type="sldNum" sz="quarter" idx="5"/>
          </p:nvPr>
        </p:nvSpPr>
        <p:spPr/>
        <p:txBody>
          <a:bodyPr/>
          <a:lstStyle/>
          <a:p>
            <a:fld id="{64B01B69-9944-47D3-BED5-DDFD5FD82563}" type="slidenum">
              <a:rPr lang="en-GB" smtClean="0"/>
              <a:t>16</a:t>
            </a:fld>
            <a:endParaRPr lang="en-GB"/>
          </a:p>
        </p:txBody>
      </p:sp>
    </p:spTree>
    <p:extLst>
      <p:ext uri="{BB962C8B-B14F-4D97-AF65-F5344CB8AC3E}">
        <p14:creationId xmlns:p14="http://schemas.microsoft.com/office/powerpoint/2010/main" val="2309066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17</a:t>
            </a:fld>
            <a:endParaRPr lang="en-GB"/>
          </a:p>
        </p:txBody>
      </p:sp>
    </p:spTree>
    <p:extLst>
      <p:ext uri="{BB962C8B-B14F-4D97-AF65-F5344CB8AC3E}">
        <p14:creationId xmlns:p14="http://schemas.microsoft.com/office/powerpoint/2010/main" val="737058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2900" lvl="0" indent="-342900">
              <a:lnSpc>
                <a:spcPct val="115000"/>
              </a:lnSpc>
              <a:buFont typeface="+mj-lt"/>
              <a:buAutoNum type="arabicPeriod"/>
              <a:tabLst>
                <a:tab pos="457200" algn="l"/>
              </a:tabLst>
            </a:pPr>
            <a:endParaRPr lang="da-DK" sz="18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da-DK" sz="1800" dirty="0">
                <a:effectLst/>
                <a:latin typeface="Open Sans" panose="020B0606030504020204" pitchFamily="34" charset="0"/>
                <a:ea typeface="Open Sans" panose="020B0606030504020204" pitchFamily="34" charset="0"/>
                <a:cs typeface="Times New Roman" panose="02020603050405020304" pitchFamily="18" charset="0"/>
              </a:rPr>
              <a:t>Introduktion: Hvorfor fælles aftaler? (5 min)</a:t>
            </a:r>
          </a:p>
          <a:p>
            <a:pPr marL="342900" lvl="0" indent="-342900">
              <a:lnSpc>
                <a:spcPct val="115000"/>
              </a:lnSpc>
              <a:buFont typeface="+mj-lt"/>
              <a:buAutoNum type="arabicPeriod"/>
              <a:tabLst>
                <a:tab pos="457200" algn="l"/>
              </a:tabLst>
            </a:pPr>
            <a:r>
              <a:rPr lang="da-DK" sz="1800" dirty="0">
                <a:effectLst/>
                <a:latin typeface="Open Sans" panose="020B0606030504020204" pitchFamily="34" charset="0"/>
                <a:ea typeface="Open Sans" panose="020B0606030504020204" pitchFamily="34" charset="0"/>
                <a:cs typeface="Times New Roman" panose="02020603050405020304" pitchFamily="18" charset="0"/>
              </a:rPr>
              <a:t>Breve fra </a:t>
            </a:r>
            <a:r>
              <a:rPr lang="da-DK" sz="1800" dirty="0" err="1">
                <a:effectLst/>
                <a:latin typeface="Open Sans" panose="020B0606030504020204" pitchFamily="34" charset="0"/>
                <a:ea typeface="Open Sans" panose="020B0606030504020204" pitchFamily="34" charset="0"/>
                <a:cs typeface="Times New Roman" panose="02020603050405020304" pitchFamily="18" charset="0"/>
              </a:rPr>
              <a:t>BørneTelefonen</a:t>
            </a:r>
            <a:r>
              <a:rPr lang="da-DK" sz="1800" dirty="0">
                <a:effectLst/>
                <a:latin typeface="Open Sans" panose="020B0606030504020204" pitchFamily="34" charset="0"/>
                <a:ea typeface="Open Sans" panose="020B0606030504020204" pitchFamily="34" charset="0"/>
                <a:cs typeface="Times New Roman" panose="02020603050405020304" pitchFamily="18" charset="0"/>
              </a:rPr>
              <a:t> (10 minutter)</a:t>
            </a:r>
          </a:p>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tab pos="457200" algn="l"/>
              </a:tabLst>
              <a:defRPr/>
            </a:pPr>
            <a:r>
              <a:rPr lang="da-DK" sz="1800" dirty="0"/>
              <a:t>Anbefalinger fra Børns Vilkår og jeres børn (5 min)</a:t>
            </a:r>
            <a:endParaRPr lang="da-DK" sz="18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da-DK" sz="1800" dirty="0">
                <a:effectLst/>
                <a:latin typeface="Open Sans" panose="020B0606030504020204" pitchFamily="34" charset="0"/>
                <a:ea typeface="Open Sans" panose="020B0606030504020204" pitchFamily="34" charset="0"/>
                <a:cs typeface="Times New Roman" panose="02020603050405020304" pitchFamily="18" charset="0"/>
              </a:rPr>
              <a:t>Gruppearbejde om aftaler (20 minutter)</a:t>
            </a:r>
          </a:p>
          <a:p>
            <a:pPr marL="342900" lvl="0" indent="-342900">
              <a:lnSpc>
                <a:spcPct val="115000"/>
              </a:lnSpc>
              <a:buFont typeface="+mj-lt"/>
              <a:buAutoNum type="arabicPeriod"/>
              <a:tabLst>
                <a:tab pos="457200" algn="l"/>
              </a:tabLst>
            </a:pPr>
            <a:r>
              <a:rPr lang="da-DK" sz="1800" dirty="0">
                <a:effectLst/>
                <a:latin typeface="Open Sans" panose="020B0606030504020204" pitchFamily="34" charset="0"/>
                <a:ea typeface="Open Sans" panose="020B0606030504020204" pitchFamily="34" charset="0"/>
                <a:cs typeface="Times New Roman" panose="02020603050405020304" pitchFamily="18" charset="0"/>
              </a:rPr>
              <a:t>Fremlægge og kommentere aftaler (15 min)</a:t>
            </a:r>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2</a:t>
            </a:fld>
            <a:endParaRPr lang="en-GB"/>
          </a:p>
        </p:txBody>
      </p:sp>
    </p:spTree>
    <p:extLst>
      <p:ext uri="{BB962C8B-B14F-4D97-AF65-F5344CB8AC3E}">
        <p14:creationId xmlns:p14="http://schemas.microsoft.com/office/powerpoint/2010/main" val="91443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baseline="0" dirty="0">
                <a:latin typeface="Impact" panose="020B0806030902050204" pitchFamily="34" charset="0"/>
              </a:rPr>
              <a:t>INTRODUKTION - HVORFOR FÆLLES AFTALER OGSÅ I UDSKOLINGEN</a:t>
            </a:r>
          </a:p>
          <a:p>
            <a:r>
              <a:rPr lang="da-DK" sz="1200" b="0" i="0" u="none" strike="noStrike" baseline="0" dirty="0">
                <a:latin typeface="Impact" panose="020B0806030902050204" pitchFamily="34" charset="0"/>
              </a:rPr>
              <a:t>På dette slide kan du skrive nogle af grundene til, at I har valgt at tage det op på forældremøde. Børns Vilkår har lavet denne liste, du kan bruge:</a:t>
            </a:r>
          </a:p>
          <a:p>
            <a:pPr marL="171450" lvl="0" indent="-171450">
              <a:buFont typeface="Arial" panose="020B0604020202020204" pitchFamily="34" charset="0"/>
              <a:buChar char="•"/>
            </a:pPr>
            <a:r>
              <a:rPr lang="da-DK" sz="1200" kern="1200" dirty="0">
                <a:solidFill>
                  <a:schemeClr val="tx1"/>
                </a:solidFill>
                <a:effectLst/>
                <a:latin typeface="+mn-lt"/>
                <a:ea typeface="+mn-ea"/>
                <a:cs typeface="+mn-cs"/>
              </a:rPr>
              <a:t>Fordi sociale medier og </a:t>
            </a:r>
            <a:r>
              <a:rPr lang="da-DK" sz="1200" kern="1200" dirty="0" err="1">
                <a:solidFill>
                  <a:schemeClr val="tx1"/>
                </a:solidFill>
                <a:effectLst/>
                <a:latin typeface="+mn-lt"/>
                <a:ea typeface="+mn-ea"/>
                <a:cs typeface="+mn-cs"/>
              </a:rPr>
              <a:t>gaming</a:t>
            </a:r>
            <a:r>
              <a:rPr lang="da-DK" sz="1200" kern="1200" dirty="0">
                <a:solidFill>
                  <a:schemeClr val="tx1"/>
                </a:solidFill>
                <a:effectLst/>
                <a:latin typeface="+mn-lt"/>
                <a:ea typeface="+mn-ea"/>
                <a:cs typeface="+mn-cs"/>
              </a:rPr>
              <a:t> kan have stor betydning for klassefællesskabet. </a:t>
            </a:r>
          </a:p>
          <a:p>
            <a:pPr marL="171450" lvl="0" indent="-171450">
              <a:buFont typeface="Arial" panose="020B0604020202020204" pitchFamily="34" charset="0"/>
              <a:buChar char="•"/>
            </a:pPr>
            <a:r>
              <a:rPr lang="da-DK" sz="1200" kern="1200" dirty="0">
                <a:solidFill>
                  <a:schemeClr val="tx1"/>
                </a:solidFill>
                <a:effectLst/>
                <a:latin typeface="+mn-lt"/>
                <a:ea typeface="+mn-ea"/>
                <a:cs typeface="+mn-cs"/>
              </a:rPr>
              <a:t>Fordi selvom jeres børn er store, har de brug for at I er gode sparringspartnere for dem, når der opstår udfordringer i deres onlineliv.</a:t>
            </a:r>
          </a:p>
          <a:p>
            <a:pPr marL="171450" lvl="0" indent="-171450">
              <a:buFont typeface="Arial" panose="020B0604020202020204" pitchFamily="34" charset="0"/>
              <a:buChar char="•"/>
            </a:pPr>
            <a:r>
              <a:rPr lang="da-DK" sz="1200" kern="1200" dirty="0">
                <a:solidFill>
                  <a:schemeClr val="tx1"/>
                </a:solidFill>
                <a:effectLst/>
                <a:latin typeface="+mn-lt"/>
                <a:ea typeface="+mn-ea"/>
                <a:cs typeface="+mn-cs"/>
              </a:rPr>
              <a:t>Fordi hvis forældrene har fælles fodslag mindskes risikoen for gruppepres blandt børnene. </a:t>
            </a:r>
          </a:p>
          <a:p>
            <a:pPr marL="171450" lvl="0" indent="-171450">
              <a:buFont typeface="Arial" panose="020B0604020202020204" pitchFamily="34" charset="0"/>
              <a:buChar char="•"/>
            </a:pPr>
            <a:r>
              <a:rPr lang="da-DK" sz="1200" kern="1200" dirty="0">
                <a:solidFill>
                  <a:schemeClr val="tx1"/>
                </a:solidFill>
                <a:effectLst/>
                <a:latin typeface="+mn-lt"/>
                <a:ea typeface="+mn-ea"/>
                <a:cs typeface="+mn-cs"/>
              </a:rPr>
              <a:t>Fordi mange skoler oplever, at der bruges værdifuld tid i undervisningen på at håndtere situationer, som er opstået på sociale medier og </a:t>
            </a:r>
            <a:r>
              <a:rPr lang="da-DK" sz="1200" kern="1200" dirty="0" err="1">
                <a:solidFill>
                  <a:schemeClr val="tx1"/>
                </a:solidFill>
                <a:effectLst/>
                <a:latin typeface="+mn-lt"/>
                <a:ea typeface="+mn-ea"/>
                <a:cs typeface="+mn-cs"/>
              </a:rPr>
              <a:t>gamingplatforme</a:t>
            </a:r>
            <a:r>
              <a:rPr lang="da-DK"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da-DK" sz="1200" kern="1200" dirty="0">
                <a:solidFill>
                  <a:schemeClr val="tx1"/>
                </a:solidFill>
                <a:effectLst/>
                <a:latin typeface="+mn-lt"/>
                <a:ea typeface="+mn-ea"/>
                <a:cs typeface="+mn-cs"/>
              </a:rPr>
              <a:t>Fordi en åben dialog blandt forældrene skaber fundament for, at man kan gå til hinanden, hvis noget bliver svært. </a:t>
            </a:r>
          </a:p>
          <a:p>
            <a:pPr marL="171450" lvl="0" indent="-171450">
              <a:buFont typeface="Arial" panose="020B0604020202020204" pitchFamily="34" charset="0"/>
              <a:buChar char="•"/>
            </a:pPr>
            <a:r>
              <a:rPr lang="da-DK" sz="1200" kern="1200" dirty="0">
                <a:solidFill>
                  <a:schemeClr val="tx1"/>
                </a:solidFill>
                <a:effectLst/>
                <a:latin typeface="+mn-lt"/>
                <a:ea typeface="+mn-ea"/>
                <a:cs typeface="+mn-cs"/>
              </a:rPr>
              <a:t>Fordi de aftaler, vi laver i dag, handler om klassefællesskabet –ikke hvad man gør derhjemme i de enkelte familier. </a:t>
            </a:r>
          </a:p>
          <a:p>
            <a:pPr marL="285750" indent="-285750">
              <a:buFont typeface="Arial" panose="020B0604020202020204" pitchFamily="34" charset="0"/>
              <a:buChar char="•"/>
            </a:pPr>
            <a:endParaRPr lang="da-DK" sz="1200" dirty="0">
              <a:effectLst/>
              <a:latin typeface="Open Sans" panose="020B0606030504020204" pitchFamily="34" charset="0"/>
              <a:ea typeface="Open Sans" panose="020B060603050402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3</a:t>
            </a:fld>
            <a:endParaRPr lang="en-GB"/>
          </a:p>
        </p:txBody>
      </p:sp>
    </p:spTree>
    <p:extLst>
      <p:ext uri="{BB962C8B-B14F-4D97-AF65-F5344CB8AC3E}">
        <p14:creationId xmlns:p14="http://schemas.microsoft.com/office/powerpoint/2010/main" val="3416683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0" i="0" u="none" strike="noStrike" baseline="0" dirty="0">
                <a:latin typeface="Impact" panose="020B0806030902050204" pitchFamily="34" charset="0"/>
              </a:rPr>
              <a:t>BREVE FRA BØRNETELEFONEN </a:t>
            </a:r>
          </a:p>
          <a:p>
            <a:r>
              <a:rPr lang="da-DK" sz="1800" b="1" i="0" u="none" strike="noStrike" baseline="0" dirty="0">
                <a:latin typeface="Open Sans" panose="020B0606030504020204" pitchFamily="34" charset="0"/>
              </a:rPr>
              <a:t>Læs brevene op. </a:t>
            </a:r>
            <a:r>
              <a:rPr lang="da-DK" sz="1800" b="0" i="0" u="none" strike="noStrike" baseline="0" dirty="0">
                <a:latin typeface="Open Sans" panose="020B0606030504020204" pitchFamily="34" charset="0"/>
              </a:rPr>
              <a:t>Hvis forældrene får lyst til at kommentere, kan du sige, at der mulighed for dialog bagefter. Du kan sige: ”Nu læser jeg en række breve op. De kommer fra børn og unge, der har skrevet til </a:t>
            </a:r>
            <a:r>
              <a:rPr lang="da-DK" sz="1800" b="0" i="0" u="none" strike="noStrike" baseline="0" dirty="0" err="1">
                <a:latin typeface="Open Sans" panose="020B0606030504020204" pitchFamily="34" charset="0"/>
              </a:rPr>
              <a:t>BørneTelefonens</a:t>
            </a:r>
            <a:r>
              <a:rPr lang="da-DK" sz="1800" b="0" i="0" u="none" strike="noStrike" baseline="0" dirty="0">
                <a:latin typeface="Open Sans" panose="020B0606030504020204" pitchFamily="34" charset="0"/>
              </a:rPr>
              <a:t> brevkasse. Brevene kan give jer et indtryk af nogle af de udfordringer, børn oplever på sociale medier og </a:t>
            </a:r>
            <a:r>
              <a:rPr lang="da-DK" sz="1800" b="0" i="0" u="none" strike="noStrike" baseline="0" dirty="0" err="1">
                <a:latin typeface="Open Sans" panose="020B0606030504020204" pitchFamily="34" charset="0"/>
              </a:rPr>
              <a:t>gamingplatforme</a:t>
            </a:r>
            <a:r>
              <a:rPr lang="da-DK" sz="1800" b="0" i="0" u="none" strike="noStrike" baseline="0" dirty="0">
                <a:latin typeface="Open Sans" panose="020B0606030504020204" pitchFamily="34" charset="0"/>
              </a:rPr>
              <a:t>.” </a:t>
            </a:r>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4</a:t>
            </a:fld>
            <a:endParaRPr lang="en-GB"/>
          </a:p>
        </p:txBody>
      </p:sp>
    </p:spTree>
    <p:extLst>
      <p:ext uri="{BB962C8B-B14F-4D97-AF65-F5344CB8AC3E}">
        <p14:creationId xmlns:p14="http://schemas.microsoft.com/office/powerpoint/2010/main" val="3725391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5</a:t>
            </a:fld>
            <a:endParaRPr lang="en-GB"/>
          </a:p>
        </p:txBody>
      </p:sp>
    </p:spTree>
    <p:extLst>
      <p:ext uri="{BB962C8B-B14F-4D97-AF65-F5344CB8AC3E}">
        <p14:creationId xmlns:p14="http://schemas.microsoft.com/office/powerpoint/2010/main" val="2957894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5046A-9F58-5532-5436-B9884100B74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1716C9C-FBA2-DC17-35E0-4C20F0600DC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3D8C0D4-CD00-AB80-8164-CD97D3B7BA3B}"/>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A2C7A089-E5E3-ED2C-8D79-833D374B5FCF}"/>
              </a:ext>
            </a:extLst>
          </p:cNvPr>
          <p:cNvSpPr>
            <a:spLocks noGrp="1"/>
          </p:cNvSpPr>
          <p:nvPr>
            <p:ph type="sldNum" sz="quarter" idx="5"/>
          </p:nvPr>
        </p:nvSpPr>
        <p:spPr/>
        <p:txBody>
          <a:bodyPr/>
          <a:lstStyle/>
          <a:p>
            <a:fld id="{64B01B69-9944-47D3-BED5-DDFD5FD82563}" type="slidenum">
              <a:rPr lang="en-GB" smtClean="0"/>
              <a:t>6</a:t>
            </a:fld>
            <a:endParaRPr lang="en-GB"/>
          </a:p>
        </p:txBody>
      </p:sp>
    </p:spTree>
    <p:extLst>
      <p:ext uri="{BB962C8B-B14F-4D97-AF65-F5344CB8AC3E}">
        <p14:creationId xmlns:p14="http://schemas.microsoft.com/office/powerpoint/2010/main" val="629129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7</a:t>
            </a:fld>
            <a:endParaRPr lang="en-GB"/>
          </a:p>
        </p:txBody>
      </p:sp>
    </p:spTree>
    <p:extLst>
      <p:ext uri="{BB962C8B-B14F-4D97-AF65-F5344CB8AC3E}">
        <p14:creationId xmlns:p14="http://schemas.microsoft.com/office/powerpoint/2010/main" val="2861126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33709-8148-48EF-5ACB-33F527DC068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7819762-523C-3CBC-AAC5-C4803BC997B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2E5EBFD-1FD0-4158-489B-5F076B871733}"/>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31037F79-36C0-1559-CF28-31052C66A14E}"/>
              </a:ext>
            </a:extLst>
          </p:cNvPr>
          <p:cNvSpPr>
            <a:spLocks noGrp="1"/>
          </p:cNvSpPr>
          <p:nvPr>
            <p:ph type="sldNum" sz="quarter" idx="5"/>
          </p:nvPr>
        </p:nvSpPr>
        <p:spPr/>
        <p:txBody>
          <a:bodyPr/>
          <a:lstStyle/>
          <a:p>
            <a:fld id="{64B01B69-9944-47D3-BED5-DDFD5FD82563}" type="slidenum">
              <a:rPr lang="en-GB" smtClean="0"/>
              <a:t>8</a:t>
            </a:fld>
            <a:endParaRPr lang="en-GB"/>
          </a:p>
        </p:txBody>
      </p:sp>
    </p:spTree>
    <p:extLst>
      <p:ext uri="{BB962C8B-B14F-4D97-AF65-F5344CB8AC3E}">
        <p14:creationId xmlns:p14="http://schemas.microsoft.com/office/powerpoint/2010/main" val="222279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971C1-7B5B-8641-58A1-77779FC02AB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754DB75-C9FC-35E1-E77A-7CECBC62729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F01EE05-88FA-AFE8-459B-68ABAA9FDB28}"/>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47FFB0BC-0CF9-4E58-5713-88CFBBDC9CC2}"/>
              </a:ext>
            </a:extLst>
          </p:cNvPr>
          <p:cNvSpPr>
            <a:spLocks noGrp="1"/>
          </p:cNvSpPr>
          <p:nvPr>
            <p:ph type="sldNum" sz="quarter" idx="5"/>
          </p:nvPr>
        </p:nvSpPr>
        <p:spPr/>
        <p:txBody>
          <a:bodyPr/>
          <a:lstStyle/>
          <a:p>
            <a:fld id="{64B01B69-9944-47D3-BED5-DDFD5FD82563}" type="slidenum">
              <a:rPr lang="en-GB" smtClean="0"/>
              <a:t>9</a:t>
            </a:fld>
            <a:endParaRPr lang="en-GB"/>
          </a:p>
        </p:txBody>
      </p:sp>
    </p:spTree>
    <p:extLst>
      <p:ext uri="{BB962C8B-B14F-4D97-AF65-F5344CB8AC3E}">
        <p14:creationId xmlns:p14="http://schemas.microsoft.com/office/powerpoint/2010/main" val="3230117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bin"/><Relationship Id="rId7" Type="http://schemas.openxmlformats.org/officeDocument/2006/relationships/image" Target="../media/image25.png"/><Relationship Id="rId2" Type="http://schemas.openxmlformats.org/officeDocument/2006/relationships/image" Target="../media/image20.bin"/><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bin"/></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21.bin"/><Relationship Id="rId4" Type="http://schemas.openxmlformats.org/officeDocument/2006/relationships/image" Target="../media/image2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2.png"/><Relationship Id="rId4"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lide">
    <p:spTree>
      <p:nvGrpSpPr>
        <p:cNvPr id="1" name=""/>
        <p:cNvGrpSpPr/>
        <p:nvPr/>
      </p:nvGrpSpPr>
      <p:grpSpPr>
        <a:xfrm>
          <a:off x="0" y="0"/>
          <a:ext cx="0" cy="0"/>
          <a:chOff x="0" y="0"/>
          <a:chExt cx="0" cy="0"/>
        </a:xfrm>
      </p:grpSpPr>
      <p:sp>
        <p:nvSpPr>
          <p:cNvPr id="18" name="Picture Placeholder 11">
            <a:extLst>
              <a:ext uri="{FF2B5EF4-FFF2-40B4-BE49-F238E27FC236}">
                <a16:creationId xmlns:a16="http://schemas.microsoft.com/office/drawing/2014/main" id="{79E6653F-D336-4BDD-9024-851F72533BCA}"/>
              </a:ext>
            </a:extLst>
          </p:cNvPr>
          <p:cNvSpPr>
            <a:spLocks noGrp="1"/>
          </p:cNvSpPr>
          <p:nvPr>
            <p:ph type="pic" sz="quarter" idx="13" hasCustomPrompt="1"/>
          </p:nvPr>
        </p:nvSpPr>
        <p:spPr>
          <a:xfrm>
            <a:off x="0" y="-1"/>
            <a:ext cx="12192000" cy="6857999"/>
          </a:xfrm>
          <a:solidFill>
            <a:srgbClr val="D9D9D9"/>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pic>
        <p:nvPicPr>
          <p:cNvPr id="17" name="Graphic 16">
            <a:extLst>
              <a:ext uri="{FF2B5EF4-FFF2-40B4-BE49-F238E27FC236}">
                <a16:creationId xmlns:a16="http://schemas.microsoft.com/office/drawing/2014/main" id="{AFF4F3A7-D0E7-4F4C-9813-1154A5747B85}"/>
              </a:ext>
            </a:extLst>
          </p:cNvPr>
          <p:cNvPicPr>
            <a:picLocks noChangeAspect="1"/>
          </p:cNvPicPr>
          <p:nvPr userDrawn="1"/>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81174" y="5307806"/>
            <a:ext cx="1421837" cy="1043149"/>
          </a:xfrm>
          <a:prstGeom prst="rect">
            <a:avLst/>
          </a:prstGeom>
        </p:spPr>
      </p:pic>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20" name="Title 1">
            <a:extLst>
              <a:ext uri="{FF2B5EF4-FFF2-40B4-BE49-F238E27FC236}">
                <a16:creationId xmlns:a16="http://schemas.microsoft.com/office/drawing/2014/main" id="{B9E66B35-1D24-457B-804D-4B818BA07C28}"/>
              </a:ext>
            </a:extLst>
          </p:cNvPr>
          <p:cNvSpPr>
            <a:spLocks noGrp="1"/>
          </p:cNvSpPr>
          <p:nvPr>
            <p:ph type="ctrTitle" hasCustomPrompt="1"/>
          </p:nvPr>
        </p:nvSpPr>
        <p:spPr>
          <a:xfrm>
            <a:off x="658813" y="4017351"/>
            <a:ext cx="8244000" cy="1581664"/>
          </a:xfrm>
        </p:spPr>
        <p:txBody>
          <a:bodyPr anchor="b"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endParaRPr lang="en-GB"/>
          </a:p>
        </p:txBody>
      </p:sp>
      <p:sp>
        <p:nvSpPr>
          <p:cNvPr id="21" name="Subtitle 2">
            <a:extLst>
              <a:ext uri="{FF2B5EF4-FFF2-40B4-BE49-F238E27FC236}">
                <a16:creationId xmlns:a16="http://schemas.microsoft.com/office/drawing/2014/main" id="{81CF1C3E-0997-472F-8448-D55D0A9F9236}"/>
              </a:ext>
            </a:extLst>
          </p:cNvPr>
          <p:cNvSpPr>
            <a:spLocks noGrp="1"/>
          </p:cNvSpPr>
          <p:nvPr>
            <p:ph type="subTitle" idx="1" hasCustomPrompt="1"/>
          </p:nvPr>
        </p:nvSpPr>
        <p:spPr>
          <a:xfrm>
            <a:off x="658813" y="5686425"/>
            <a:ext cx="4837112" cy="622300"/>
          </a:xfrm>
        </p:spPr>
        <p:txBody>
          <a:bodyPr anchor="b"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Tree>
    <p:extLst>
      <p:ext uri="{BB962C8B-B14F-4D97-AF65-F5344CB8AC3E}">
        <p14:creationId xmlns:p14="http://schemas.microsoft.com/office/powerpoint/2010/main" val="2882423030"/>
      </p:ext>
    </p:extLst>
  </p:cSld>
  <p:clrMapOvr>
    <a:masterClrMapping/>
  </p:clrMapOvr>
  <p:extLst>
    <p:ext uri="{DCECCB84-F9BA-43D5-87BE-67443E8EF086}">
      <p15:sldGuideLst xmlns:p15="http://schemas.microsoft.com/office/powerpoint/2012/main">
        <p15:guide id="1" pos="415"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 spalte og farvet boks til høj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2AD8BD0-6AEF-B249-1D42-B2E34EA10740}"/>
              </a:ext>
            </a:extLst>
          </p:cNvPr>
          <p:cNvSpPr>
            <a:spLocks noGrp="1"/>
          </p:cNvSpPr>
          <p:nvPr>
            <p:ph type="body" sz="quarter" idx="15" hasCustomPrompt="1"/>
          </p:nvPr>
        </p:nvSpPr>
        <p:spPr>
          <a:xfrm>
            <a:off x="822251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7416799"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9" name="Text Placeholder 8">
            <a:extLst>
              <a:ext uri="{FF2B5EF4-FFF2-40B4-BE49-F238E27FC236}">
                <a16:creationId xmlns:a16="http://schemas.microsoft.com/office/drawing/2014/main" id="{52F84516-6625-B35D-0B10-BEBB72E73B40}"/>
              </a:ext>
            </a:extLst>
          </p:cNvPr>
          <p:cNvSpPr>
            <a:spLocks noGrp="1"/>
          </p:cNvSpPr>
          <p:nvPr>
            <p:ph type="body" sz="quarter" idx="14"/>
          </p:nvPr>
        </p:nvSpPr>
        <p:spPr>
          <a:xfrm>
            <a:off x="8665422"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4" name="Text Placeholder 7">
            <a:extLst>
              <a:ext uri="{FF2B5EF4-FFF2-40B4-BE49-F238E27FC236}">
                <a16:creationId xmlns:a16="http://schemas.microsoft.com/office/drawing/2014/main" id="{BAC7DAE7-ACC6-A372-39CB-D3CE78FC6B53}"/>
              </a:ext>
            </a:extLst>
          </p:cNvPr>
          <p:cNvSpPr>
            <a:spLocks noGrp="1"/>
          </p:cNvSpPr>
          <p:nvPr>
            <p:ph type="body" sz="quarter" idx="13"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354231790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spalter og farvet boks til høj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D0EA07A-17DE-5CD3-9CEB-CFF0C3677CD0}"/>
              </a:ext>
            </a:extLst>
          </p:cNvPr>
          <p:cNvSpPr>
            <a:spLocks noGrp="1"/>
          </p:cNvSpPr>
          <p:nvPr>
            <p:ph type="body" sz="quarter" idx="15" hasCustomPrompt="1"/>
          </p:nvPr>
        </p:nvSpPr>
        <p:spPr>
          <a:xfrm>
            <a:off x="8222510" y="1"/>
            <a:ext cx="3969490" cy="6858000"/>
          </a:xfrm>
          <a:solidFill>
            <a:srgbClr val="00677F"/>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3526577" cy="4320000"/>
          </a:xfrm>
        </p:spPr>
        <p:txBody>
          <a:bodyPr/>
          <a:lstStyle/>
          <a:p>
            <a:pPr lvl="0"/>
            <a:r>
              <a:rPr lang="da-DK" dirty="0"/>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4335933" y="1825625"/>
            <a:ext cx="3526577"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0" name="Text Placeholder 8">
            <a:extLst>
              <a:ext uri="{FF2B5EF4-FFF2-40B4-BE49-F238E27FC236}">
                <a16:creationId xmlns:a16="http://schemas.microsoft.com/office/drawing/2014/main" id="{0CF4FEDB-5EEC-C661-54AC-C6332DAB931F}"/>
              </a:ext>
            </a:extLst>
          </p:cNvPr>
          <p:cNvSpPr>
            <a:spLocks noGrp="1"/>
          </p:cNvSpPr>
          <p:nvPr>
            <p:ph type="body" sz="quarter" idx="14"/>
          </p:nvPr>
        </p:nvSpPr>
        <p:spPr>
          <a:xfrm>
            <a:off x="8665422"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4" name="Text Placeholder 7">
            <a:extLst>
              <a:ext uri="{FF2B5EF4-FFF2-40B4-BE49-F238E27FC236}">
                <a16:creationId xmlns:a16="http://schemas.microsoft.com/office/drawing/2014/main" id="{3D55BAD0-C6D2-C497-F4E7-98DE6BF325AE}"/>
              </a:ext>
            </a:extLst>
          </p:cNvPr>
          <p:cNvSpPr>
            <a:spLocks noGrp="1"/>
          </p:cNvSpPr>
          <p:nvPr>
            <p:ph type="body" sz="quarter" idx="13"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3694818646"/>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368">
          <p15:clr>
            <a:srgbClr val="A4A3A4"/>
          </p15:clr>
        </p15:guide>
        <p15:guide id="6" orient="horz" pos="1139"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 spalte og billede til højre">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252214CC-ED68-4D25-AFC8-9C36D97A4D2D}"/>
              </a:ext>
            </a:extLst>
          </p:cNvPr>
          <p:cNvSpPr>
            <a:spLocks noGrp="1"/>
          </p:cNvSpPr>
          <p:nvPr>
            <p:ph type="pic" sz="quarter" idx="13" hasCustomPrompt="1"/>
          </p:nvPr>
        </p:nvSpPr>
        <p:spPr>
          <a:xfrm>
            <a:off x="8222510" y="0"/>
            <a:ext cx="3969490"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7416799" cy="4320000"/>
          </a:xfrm>
        </p:spPr>
        <p:txBody>
          <a:bodyPr/>
          <a:lstStyle/>
          <a:p>
            <a:pPr lvl="0"/>
            <a:r>
              <a:rPr lang="da-DK" dirty="0"/>
              <a:t>Klik for at redigere tekst</a:t>
            </a:r>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Text Placeholder 7">
            <a:extLst>
              <a:ext uri="{FF2B5EF4-FFF2-40B4-BE49-F238E27FC236}">
                <a16:creationId xmlns:a16="http://schemas.microsoft.com/office/drawing/2014/main" id="{DA1C4F23-EB31-A6FF-DA76-A96E2B7E4EE7}"/>
              </a:ext>
            </a:extLst>
          </p:cNvPr>
          <p:cNvSpPr>
            <a:spLocks noGrp="1"/>
          </p:cNvSpPr>
          <p:nvPr>
            <p:ph type="body" sz="quarter" idx="14"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
        <p:nvSpPr>
          <p:cNvPr id="8" name="Date Placeholder 4">
            <a:extLst>
              <a:ext uri="{FF2B5EF4-FFF2-40B4-BE49-F238E27FC236}">
                <a16:creationId xmlns:a16="http://schemas.microsoft.com/office/drawing/2014/main" id="{04C5C92A-AFC1-8824-B08A-230607DCDCC7}"/>
              </a:ext>
            </a:extLst>
          </p:cNvPr>
          <p:cNvSpPr>
            <a:spLocks noGrp="1"/>
          </p:cNvSpPr>
          <p:nvPr>
            <p:ph type="dt" sz="half" idx="10"/>
          </p:nvPr>
        </p:nvSpPr>
        <p:spPr>
          <a:xfrm>
            <a:off x="8556812" y="6522575"/>
            <a:ext cx="2743200" cy="144000"/>
          </a:xfrm>
        </p:spPr>
        <p:txBody>
          <a:bodyPr/>
          <a:lstStyle>
            <a:lvl1pPr>
              <a:defRPr>
                <a:solidFill>
                  <a:schemeClr val="bg1"/>
                </a:solidFill>
              </a:defRPr>
            </a:lvl1pPr>
          </a:lstStyle>
          <a:p>
            <a:endParaRPr lang="en-GB"/>
          </a:p>
        </p:txBody>
      </p:sp>
      <p:sp>
        <p:nvSpPr>
          <p:cNvPr id="9" name="Slide Number Placeholder 6">
            <a:extLst>
              <a:ext uri="{FF2B5EF4-FFF2-40B4-BE49-F238E27FC236}">
                <a16:creationId xmlns:a16="http://schemas.microsoft.com/office/drawing/2014/main" id="{A0B0A9B2-0C9F-A0C3-DE50-6C048A3FE78D}"/>
              </a:ext>
            </a:extLst>
          </p:cNvPr>
          <p:cNvSpPr>
            <a:spLocks noGrp="1"/>
          </p:cNvSpPr>
          <p:nvPr>
            <p:ph type="sldNum" sz="quarter" idx="12"/>
          </p:nvPr>
        </p:nvSpPr>
        <p:spPr>
          <a:xfrm>
            <a:off x="11389088" y="6522575"/>
            <a:ext cx="360000" cy="144000"/>
          </a:xfrm>
        </p:spPr>
        <p:txBody>
          <a:bodyPr/>
          <a:lstStyle>
            <a:lvl1pPr>
              <a:defRPr>
                <a:solidFill>
                  <a:schemeClr val="bg1"/>
                </a:solidFill>
              </a:defRPr>
            </a:lvl1pPr>
          </a:lstStyle>
          <a:p>
            <a:fld id="{A23C0BB7-6BAB-41B9-B847-BE177CEDBC97}" type="slidenum">
              <a:rPr lang="en-GB" smtClean="0"/>
              <a:pPr/>
              <a:t>‹nr.›</a:t>
            </a:fld>
            <a:endParaRPr lang="en-GB"/>
          </a:p>
        </p:txBody>
      </p:sp>
    </p:spTree>
    <p:extLst>
      <p:ext uri="{BB962C8B-B14F-4D97-AF65-F5344CB8AC3E}">
        <p14:creationId xmlns:p14="http://schemas.microsoft.com/office/powerpoint/2010/main" val="3636454050"/>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rvet boks og en spalte til venstre">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95D05DAB-B88F-543E-C930-034B30B9E726}"/>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3154"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p:nvPr>
        </p:nvSpPr>
        <p:spPr>
          <a:xfrm>
            <a:off x="436471"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8" name="Text Placeholder 8">
            <a:extLst>
              <a:ext uri="{FF2B5EF4-FFF2-40B4-BE49-F238E27FC236}">
                <a16:creationId xmlns:a16="http://schemas.microsoft.com/office/drawing/2014/main" id="{95DA3B26-9D31-A1B3-7C40-331FF78CC4BA}"/>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9" name="Text Placeholder 7">
            <a:extLst>
              <a:ext uri="{FF2B5EF4-FFF2-40B4-BE49-F238E27FC236}">
                <a16:creationId xmlns:a16="http://schemas.microsoft.com/office/drawing/2014/main" id="{27ADB23C-9129-8D3B-EC8D-A99F73718BD3}"/>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44073574"/>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rvet boks og to spalter til venst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2B13395-A8C5-BB20-3281-2FCF685F2745}"/>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3526577" cy="4320000"/>
          </a:xfrm>
        </p:spPr>
        <p:txBody>
          <a:bodyPr/>
          <a:lstStyle/>
          <a:p>
            <a:pPr lvl="0"/>
            <a:r>
              <a:rPr lang="da-DK" dirty="0"/>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8228952" y="1825625"/>
            <a:ext cx="3526577"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p:nvPr>
        </p:nvSpPr>
        <p:spPr>
          <a:xfrm>
            <a:off x="436471"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2" name="Text Placeholder 8">
            <a:extLst>
              <a:ext uri="{FF2B5EF4-FFF2-40B4-BE49-F238E27FC236}">
                <a16:creationId xmlns:a16="http://schemas.microsoft.com/office/drawing/2014/main" id="{D6BD3734-CF74-1A14-4E3C-7236CFB55B64}"/>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6" name="Text Placeholder 7">
            <a:extLst>
              <a:ext uri="{FF2B5EF4-FFF2-40B4-BE49-F238E27FC236}">
                <a16:creationId xmlns:a16="http://schemas.microsoft.com/office/drawing/2014/main" id="{88B4FC12-F743-3A6D-8CEA-E79E5347D204}"/>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1499788585"/>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 spalte og billede til venstre">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4E2FCAA9-D56F-4C0D-969C-9BAF507784CF}"/>
              </a:ext>
            </a:extLst>
          </p:cNvPr>
          <p:cNvSpPr>
            <a:spLocks noGrp="1"/>
          </p:cNvSpPr>
          <p:nvPr>
            <p:ph type="pic" sz="quarter" idx="13" hasCustomPrompt="1"/>
          </p:nvPr>
        </p:nvSpPr>
        <p:spPr>
          <a:xfrm>
            <a:off x="0" y="0"/>
            <a:ext cx="3969490"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6799"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8" name="Text Placeholder 7">
            <a:extLst>
              <a:ext uri="{FF2B5EF4-FFF2-40B4-BE49-F238E27FC236}">
                <a16:creationId xmlns:a16="http://schemas.microsoft.com/office/drawing/2014/main" id="{D40AE7B1-BB0E-253C-C218-AE096101C8FE}"/>
              </a:ext>
            </a:extLst>
          </p:cNvPr>
          <p:cNvSpPr>
            <a:spLocks noGrp="1"/>
          </p:cNvSpPr>
          <p:nvPr>
            <p:ph type="body" sz="quarter" idx="14"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
        <p:nvSpPr>
          <p:cNvPr id="9" name="Footer Placeholder 5">
            <a:extLst>
              <a:ext uri="{FF2B5EF4-FFF2-40B4-BE49-F238E27FC236}">
                <a16:creationId xmlns:a16="http://schemas.microsoft.com/office/drawing/2014/main" id="{78EECDA4-3419-A3C7-08EE-AD7418E856E5}"/>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0" name="Text Placeholder 8">
            <a:extLst>
              <a:ext uri="{FF2B5EF4-FFF2-40B4-BE49-F238E27FC236}">
                <a16:creationId xmlns:a16="http://schemas.microsoft.com/office/drawing/2014/main" id="{FFE289EB-E381-A764-F991-D1D77911DDD1}"/>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925070144"/>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ort billede til venstre">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3C33BD4E-6239-9ECD-D884-21A00F4184C9}"/>
              </a:ext>
            </a:extLst>
          </p:cNvPr>
          <p:cNvSpPr>
            <a:spLocks noGrp="1"/>
          </p:cNvSpPr>
          <p:nvPr>
            <p:ph type="body" sz="quarter" idx="16" hasCustomPrompt="1"/>
          </p:nvPr>
        </p:nvSpPr>
        <p:spPr>
          <a:xfrm>
            <a:off x="822251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4" name="Picture Placeholder 11">
            <a:extLst>
              <a:ext uri="{FF2B5EF4-FFF2-40B4-BE49-F238E27FC236}">
                <a16:creationId xmlns:a16="http://schemas.microsoft.com/office/drawing/2014/main" id="{4E2FCAA9-D56F-4C0D-969C-9BAF507784CF}"/>
              </a:ext>
            </a:extLst>
          </p:cNvPr>
          <p:cNvSpPr>
            <a:spLocks noGrp="1"/>
          </p:cNvSpPr>
          <p:nvPr>
            <p:ph type="pic" sz="quarter" idx="13" hasCustomPrompt="1"/>
          </p:nvPr>
        </p:nvSpPr>
        <p:spPr>
          <a:xfrm>
            <a:off x="0" y="0"/>
            <a:ext cx="8222510"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8658981" y="441326"/>
            <a:ext cx="3090107" cy="1586766"/>
          </a:xfrm>
        </p:spPr>
        <p:txBody>
          <a:bodyPr/>
          <a:lstStyle>
            <a:lvl1pPr>
              <a:defRPr>
                <a:solidFill>
                  <a:schemeClr val="bg1"/>
                </a:solidFill>
              </a:defRPr>
            </a:lvl1p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8" name="Text Placeholder 8">
            <a:extLst>
              <a:ext uri="{FF2B5EF4-FFF2-40B4-BE49-F238E27FC236}">
                <a16:creationId xmlns:a16="http://schemas.microsoft.com/office/drawing/2014/main" id="{7E5DBAD2-767B-277E-F07D-8127733668AB}"/>
              </a:ext>
            </a:extLst>
          </p:cNvPr>
          <p:cNvSpPr>
            <a:spLocks noGrp="1"/>
          </p:cNvSpPr>
          <p:nvPr>
            <p:ph type="body" sz="quarter" idx="15"/>
          </p:nvPr>
        </p:nvSpPr>
        <p:spPr>
          <a:xfrm>
            <a:off x="8665422" y="2614245"/>
            <a:ext cx="3083666" cy="36944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8" name="Footer Placeholder 5">
            <a:extLst>
              <a:ext uri="{FF2B5EF4-FFF2-40B4-BE49-F238E27FC236}">
                <a16:creationId xmlns:a16="http://schemas.microsoft.com/office/drawing/2014/main" id="{26581423-93D6-81E0-0E6B-A1EE63FAEDBE}"/>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9" name="Text Placeholder 8">
            <a:extLst>
              <a:ext uri="{FF2B5EF4-FFF2-40B4-BE49-F238E27FC236}">
                <a16:creationId xmlns:a16="http://schemas.microsoft.com/office/drawing/2014/main" id="{7A19AD80-1281-FF3B-F420-7CE88CD6F9C7}"/>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1965223557"/>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ort billede til højre">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3C33BD4E-6239-9ECD-D884-21A00F4184C9}"/>
              </a:ext>
            </a:extLst>
          </p:cNvPr>
          <p:cNvSpPr>
            <a:spLocks noGrp="1"/>
          </p:cNvSpPr>
          <p:nvPr>
            <p:ph type="body" sz="quarter" idx="16" hasCustomPrompt="1"/>
          </p:nvPr>
        </p:nvSpPr>
        <p:spPr>
          <a:xfrm>
            <a:off x="0" y="1"/>
            <a:ext cx="3969490" cy="6858000"/>
          </a:xfrm>
          <a:solidFill>
            <a:srgbClr val="00677F"/>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4" name="Picture Placeholder 11">
            <a:extLst>
              <a:ext uri="{FF2B5EF4-FFF2-40B4-BE49-F238E27FC236}">
                <a16:creationId xmlns:a16="http://schemas.microsoft.com/office/drawing/2014/main" id="{4E2FCAA9-D56F-4C0D-969C-9BAF507784CF}"/>
              </a:ext>
            </a:extLst>
          </p:cNvPr>
          <p:cNvSpPr>
            <a:spLocks noGrp="1"/>
          </p:cNvSpPr>
          <p:nvPr>
            <p:ph type="pic" sz="quarter" idx="13" hasCustomPrompt="1"/>
          </p:nvPr>
        </p:nvSpPr>
        <p:spPr>
          <a:xfrm>
            <a:off x="3969490" y="0"/>
            <a:ext cx="8222510"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2" y="441326"/>
            <a:ext cx="3083666" cy="1586766"/>
          </a:xfrm>
        </p:spPr>
        <p:txBody>
          <a:bodyPr/>
          <a:lstStyle>
            <a:lvl1pPr>
              <a:defRPr>
                <a:solidFill>
                  <a:schemeClr val="bg1"/>
                </a:solidFill>
              </a:defRPr>
            </a:lvl1p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8" name="Text Placeholder 8">
            <a:extLst>
              <a:ext uri="{FF2B5EF4-FFF2-40B4-BE49-F238E27FC236}">
                <a16:creationId xmlns:a16="http://schemas.microsoft.com/office/drawing/2014/main" id="{7E5DBAD2-767B-277E-F07D-8127733668AB}"/>
              </a:ext>
            </a:extLst>
          </p:cNvPr>
          <p:cNvSpPr>
            <a:spLocks noGrp="1"/>
          </p:cNvSpPr>
          <p:nvPr>
            <p:ph type="body" sz="quarter" idx="15"/>
          </p:nvPr>
        </p:nvSpPr>
        <p:spPr>
          <a:xfrm>
            <a:off x="442912" y="2614245"/>
            <a:ext cx="3083666" cy="36944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2" name="Footer Placeholder 5">
            <a:extLst>
              <a:ext uri="{FF2B5EF4-FFF2-40B4-BE49-F238E27FC236}">
                <a16:creationId xmlns:a16="http://schemas.microsoft.com/office/drawing/2014/main" id="{2F51845A-BF35-134C-F8EE-02A885C9BA74}"/>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3" name="Text Placeholder 8">
            <a:extLst>
              <a:ext uri="{FF2B5EF4-FFF2-40B4-BE49-F238E27FC236}">
                <a16:creationId xmlns:a16="http://schemas.microsoft.com/office/drawing/2014/main" id="{7C8784C6-1B06-D0B9-7D3E-52DDB77148FF}"/>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324544754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message med billede">
    <p:spTree>
      <p:nvGrpSpPr>
        <p:cNvPr id="1" name=""/>
        <p:cNvGrpSpPr/>
        <p:nvPr/>
      </p:nvGrpSpPr>
      <p:grpSpPr>
        <a:xfrm>
          <a:off x="0" y="0"/>
          <a:ext cx="0" cy="0"/>
          <a:chOff x="0" y="0"/>
          <a:chExt cx="0" cy="0"/>
        </a:xfrm>
      </p:grpSpPr>
      <p:sp>
        <p:nvSpPr>
          <p:cNvPr id="29" name="Picture Placeholder 11">
            <a:extLst>
              <a:ext uri="{FF2B5EF4-FFF2-40B4-BE49-F238E27FC236}">
                <a16:creationId xmlns:a16="http://schemas.microsoft.com/office/drawing/2014/main" id="{DC4B3198-3366-4AA9-8E9B-12937AACC896}"/>
              </a:ext>
            </a:extLst>
          </p:cNvPr>
          <p:cNvSpPr>
            <a:spLocks noGrp="1"/>
          </p:cNvSpPr>
          <p:nvPr>
            <p:ph type="pic" sz="quarter" idx="14" hasCustomPrompt="1"/>
          </p:nvPr>
        </p:nvSpPr>
        <p:spPr>
          <a:xfrm>
            <a:off x="5296108" y="0"/>
            <a:ext cx="6895892"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10" name="Text Placeholder 10">
            <a:extLst>
              <a:ext uri="{FF2B5EF4-FFF2-40B4-BE49-F238E27FC236}">
                <a16:creationId xmlns:a16="http://schemas.microsoft.com/office/drawing/2014/main" id="{0D329474-86FF-BD13-178F-1307A5BBA6E5}"/>
              </a:ext>
            </a:extLst>
          </p:cNvPr>
          <p:cNvSpPr>
            <a:spLocks noGrp="1"/>
          </p:cNvSpPr>
          <p:nvPr>
            <p:ph type="body" sz="quarter" idx="15" hasCustomPrompt="1"/>
          </p:nvPr>
        </p:nvSpPr>
        <p:spPr>
          <a:xfrm>
            <a:off x="0" y="1"/>
            <a:ext cx="5303838" cy="6858000"/>
          </a:xfrm>
          <a:solidFill>
            <a:schemeClr val="bg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3" y="692150"/>
            <a:ext cx="4410281" cy="1336675"/>
          </a:xfrm>
        </p:spPr>
        <p:txBody>
          <a:bodyPr/>
          <a:lstStyle>
            <a:lvl1pPr>
              <a:lnSpc>
                <a:spcPct val="100000"/>
              </a:lnSpc>
              <a:defRPr sz="4100" cap="all" baseline="0">
                <a:solidFill>
                  <a:schemeClr val="tx1"/>
                </a:solidFill>
              </a:defRPr>
            </a:lvl1pPr>
          </a:lstStyle>
          <a:p>
            <a:r>
              <a:rPr lang="en-US" dirty="0"/>
              <a:t>KLIK FOR AT REDIGERE TITEL</a:t>
            </a:r>
            <a:endParaRPr lang="en-GB" dirty="0"/>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tx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4" name="Text Placeholder 8">
            <a:extLst>
              <a:ext uri="{FF2B5EF4-FFF2-40B4-BE49-F238E27FC236}">
                <a16:creationId xmlns:a16="http://schemas.microsoft.com/office/drawing/2014/main" id="{B3572638-873D-77BC-534E-83F4155DCBF8}"/>
              </a:ext>
            </a:extLst>
          </p:cNvPr>
          <p:cNvSpPr>
            <a:spLocks noGrp="1"/>
          </p:cNvSpPr>
          <p:nvPr>
            <p:ph type="body" sz="quarter" idx="16"/>
          </p:nvPr>
        </p:nvSpPr>
        <p:spPr>
          <a:xfrm>
            <a:off x="449355" y="2790825"/>
            <a:ext cx="3083666" cy="3270713"/>
          </a:xfrm>
        </p:spPr>
        <p:txBody>
          <a:bodyPr anchor="b"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5" name="Text Placeholder 8">
            <a:extLst>
              <a:ext uri="{FF2B5EF4-FFF2-40B4-BE49-F238E27FC236}">
                <a16:creationId xmlns:a16="http://schemas.microsoft.com/office/drawing/2014/main" id="{F5726239-D57D-37F4-3E89-C775A28C7C9C}"/>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1825549540"/>
      </p:ext>
    </p:extLst>
  </p:cSld>
  <p:clrMapOvr>
    <a:masterClrMapping/>
  </p:clrMapOvr>
  <p:extLst>
    <p:ext uri="{DCECCB84-F9BA-43D5-87BE-67443E8EF086}">
      <p15:sldGuideLst xmlns:p15="http://schemas.microsoft.com/office/powerpoint/2012/main">
        <p15:guide id="2" pos="3341" userDrawn="1">
          <p15:clr>
            <a:srgbClr val="A4A3A4"/>
          </p15:clr>
        </p15:guide>
        <p15:guide id="6" pos="3069" userDrawn="1">
          <p15:clr>
            <a:srgbClr val="A4A3A4"/>
          </p15:clr>
        </p15:guide>
        <p15:guide id="7" orient="horz" pos="436" userDrawn="1">
          <p15:clr>
            <a:srgbClr val="A4A3A4"/>
          </p15:clr>
        </p15:guide>
        <p15:guide id="8" orient="horz" pos="1139"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ey message med farvet boks">
    <p:bg>
      <p:bgPr>
        <a:solidFill>
          <a:schemeClr val="bg1"/>
        </a:solidFill>
        <a:effectLst/>
      </p:bgPr>
    </p:bg>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86B72405-100C-C947-A9C2-CF00BD1C1E4A}"/>
              </a:ext>
            </a:extLst>
          </p:cNvPr>
          <p:cNvSpPr>
            <a:spLocks noGrp="1"/>
          </p:cNvSpPr>
          <p:nvPr>
            <p:ph type="body" sz="quarter" idx="20" hasCustomPrompt="1"/>
          </p:nvPr>
        </p:nvSpPr>
        <p:spPr>
          <a:xfrm>
            <a:off x="-1" y="1"/>
            <a:ext cx="6894605" cy="6858000"/>
          </a:xfrm>
          <a:solidFill>
            <a:schemeClr val="accent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0" name="Text Placeholder 10">
            <a:extLst>
              <a:ext uri="{FF2B5EF4-FFF2-40B4-BE49-F238E27FC236}">
                <a16:creationId xmlns:a16="http://schemas.microsoft.com/office/drawing/2014/main" id="{0D329474-86FF-BD13-178F-1307A5BBA6E5}"/>
              </a:ext>
            </a:extLst>
          </p:cNvPr>
          <p:cNvSpPr>
            <a:spLocks noGrp="1"/>
          </p:cNvSpPr>
          <p:nvPr>
            <p:ph type="body" sz="quarter" idx="15" hasCustomPrompt="1"/>
          </p:nvPr>
        </p:nvSpPr>
        <p:spPr>
          <a:xfrm>
            <a:off x="6888162" y="1"/>
            <a:ext cx="5303838" cy="6858000"/>
          </a:xfrm>
          <a:solidFill>
            <a:schemeClr val="bg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7331075" y="692150"/>
            <a:ext cx="4410281" cy="1336675"/>
          </a:xfrm>
        </p:spPr>
        <p:txBody>
          <a:bodyPr/>
          <a:lstStyle>
            <a:lvl1pPr>
              <a:lnSpc>
                <a:spcPct val="100000"/>
              </a:lnSpc>
              <a:defRPr sz="4100" cap="all" baseline="0">
                <a:solidFill>
                  <a:schemeClr val="tx1"/>
                </a:solidFill>
              </a:defRPr>
            </a:lvl1pPr>
          </a:lstStyle>
          <a:p>
            <a:r>
              <a:rPr lang="en-US" dirty="0"/>
              <a:t>KLIK FOR AT REDIGERE TITEL</a:t>
            </a:r>
            <a:endParaRPr lang="en-GB" dirty="0"/>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4" name="Text Placeholder 8">
            <a:extLst>
              <a:ext uri="{FF2B5EF4-FFF2-40B4-BE49-F238E27FC236}">
                <a16:creationId xmlns:a16="http://schemas.microsoft.com/office/drawing/2014/main" id="{B3572638-873D-77BC-534E-83F4155DCBF8}"/>
              </a:ext>
            </a:extLst>
          </p:cNvPr>
          <p:cNvSpPr>
            <a:spLocks noGrp="1"/>
          </p:cNvSpPr>
          <p:nvPr>
            <p:ph type="body" sz="quarter" idx="16"/>
          </p:nvPr>
        </p:nvSpPr>
        <p:spPr>
          <a:xfrm>
            <a:off x="7337517" y="2790825"/>
            <a:ext cx="3083666" cy="3270713"/>
          </a:xfrm>
        </p:spPr>
        <p:txBody>
          <a:bodyPr anchor="b"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 name="Text Placeholder 8">
            <a:extLst>
              <a:ext uri="{FF2B5EF4-FFF2-40B4-BE49-F238E27FC236}">
                <a16:creationId xmlns:a16="http://schemas.microsoft.com/office/drawing/2014/main" id="{03D08552-DCCC-9260-1285-817D43DBBF5E}"/>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2" name="Text Placeholder 11">
            <a:extLst>
              <a:ext uri="{FF2B5EF4-FFF2-40B4-BE49-F238E27FC236}">
                <a16:creationId xmlns:a16="http://schemas.microsoft.com/office/drawing/2014/main" id="{2B9FF8A9-6DED-9890-A049-EB7EFD199825}"/>
              </a:ext>
            </a:extLst>
          </p:cNvPr>
          <p:cNvSpPr>
            <a:spLocks noGrp="1"/>
          </p:cNvSpPr>
          <p:nvPr>
            <p:ph type="body" sz="quarter" idx="18" hasCustomPrompt="1"/>
          </p:nvPr>
        </p:nvSpPr>
        <p:spPr>
          <a:xfrm>
            <a:off x="371475" y="3740177"/>
            <a:ext cx="5643562" cy="2879725"/>
          </a:xfrm>
        </p:spPr>
        <p:txBody>
          <a:bodyPr anchor="b" anchorCtr="0"/>
          <a:lstStyle>
            <a:lvl1pPr marL="0" indent="0">
              <a:buNone/>
              <a:defRPr sz="20000">
                <a:solidFill>
                  <a:schemeClr val="tx1"/>
                </a:solidFill>
                <a:latin typeface="+mj-lt"/>
              </a:defRPr>
            </a:lvl1pPr>
          </a:lstStyle>
          <a:p>
            <a:pPr lvl="0"/>
            <a:r>
              <a:rPr lang="en-US" dirty="0"/>
              <a:t>21%</a:t>
            </a:r>
            <a:endParaRPr lang="en-GB" dirty="0"/>
          </a:p>
        </p:txBody>
      </p:sp>
      <p:sp>
        <p:nvSpPr>
          <p:cNvPr id="16" name="Text Placeholder 15">
            <a:extLst>
              <a:ext uri="{FF2B5EF4-FFF2-40B4-BE49-F238E27FC236}">
                <a16:creationId xmlns:a16="http://schemas.microsoft.com/office/drawing/2014/main" id="{0A7889A7-2832-DEEA-898C-7BDFFC856187}"/>
              </a:ext>
            </a:extLst>
          </p:cNvPr>
          <p:cNvSpPr>
            <a:spLocks noGrp="1"/>
          </p:cNvSpPr>
          <p:nvPr>
            <p:ph type="body" sz="quarter" idx="19" hasCustomPrompt="1"/>
          </p:nvPr>
        </p:nvSpPr>
        <p:spPr>
          <a:xfrm>
            <a:off x="451792" y="3029929"/>
            <a:ext cx="2881958" cy="663575"/>
          </a:xfrm>
        </p:spPr>
        <p:txBody>
          <a:bodyPr/>
          <a:lstStyle>
            <a:lvl1pPr marL="0" indent="0">
              <a:buNone/>
              <a:defRPr sz="1100">
                <a:solidFill>
                  <a:schemeClr val="bg1"/>
                </a:solidFill>
              </a:defRPr>
            </a:lvl1pPr>
          </a:lstStyle>
          <a:p>
            <a:pPr lvl="0"/>
            <a:r>
              <a:rPr lang="en-US" dirty="0" err="1"/>
              <a:t>Elicient</a:t>
            </a:r>
            <a:r>
              <a:rPr lang="en-US" dirty="0"/>
              <a:t> </a:t>
            </a:r>
            <a:r>
              <a:rPr lang="en-US" dirty="0" err="1"/>
              <a:t>autat</a:t>
            </a:r>
            <a:r>
              <a:rPr lang="en-US" dirty="0"/>
              <a:t> ped que </a:t>
            </a:r>
            <a:r>
              <a:rPr lang="en-US" dirty="0" err="1"/>
              <a:t>invella</a:t>
            </a:r>
            <a:r>
              <a:rPr lang="en-US" dirty="0"/>
              <a:t> </a:t>
            </a:r>
            <a:r>
              <a:rPr lang="en-US" dirty="0" err="1"/>
              <a:t>cullabo</a:t>
            </a:r>
            <a:r>
              <a:rPr lang="en-US" dirty="0"/>
              <a:t> rem </a:t>
            </a:r>
            <a:r>
              <a:rPr lang="en-US" dirty="0" err="1"/>
              <a:t>voluptam</a:t>
            </a:r>
            <a:r>
              <a:rPr lang="en-US" dirty="0"/>
              <a:t> </a:t>
            </a:r>
            <a:r>
              <a:rPr lang="en-US" dirty="0" err="1"/>
              <a:t>dolup</a:t>
            </a:r>
            <a:r>
              <a:rPr lang="en-US" dirty="0"/>
              <a:t> </a:t>
            </a:r>
            <a:r>
              <a:rPr lang="en-US" dirty="0" err="1"/>
              <a:t>tatqui</a:t>
            </a:r>
            <a:r>
              <a:rPr lang="en-US" dirty="0"/>
              <a:t> </a:t>
            </a:r>
            <a:r>
              <a:rPr lang="en-US" dirty="0" err="1"/>
              <a:t>officta</a:t>
            </a:r>
            <a:r>
              <a:rPr lang="en-US" dirty="0"/>
              <a:t> del </a:t>
            </a:r>
            <a:r>
              <a:rPr lang="en-US" dirty="0" err="1"/>
              <a:t>eum</a:t>
            </a:r>
            <a:r>
              <a:rPr lang="en-US" dirty="0"/>
              <a:t> </a:t>
            </a:r>
            <a:r>
              <a:rPr lang="en-US" dirty="0" err="1"/>
              <a:t>ut</a:t>
            </a:r>
            <a:r>
              <a:rPr lang="en-US" dirty="0"/>
              <a:t> dem ante </a:t>
            </a:r>
            <a:r>
              <a:rPr lang="en-US" dirty="0" err="1"/>
              <a:t>mo</a:t>
            </a:r>
            <a:r>
              <a:rPr lang="en-US" dirty="0"/>
              <a:t> </a:t>
            </a:r>
            <a:r>
              <a:rPr lang="en-US" dirty="0" err="1"/>
              <a:t>exerore</a:t>
            </a:r>
            <a:r>
              <a:rPr lang="en-US" dirty="0"/>
              <a:t> </a:t>
            </a:r>
            <a:r>
              <a:rPr lang="en-US" dirty="0" err="1"/>
              <a:t>odition</a:t>
            </a:r>
            <a:r>
              <a:rPr lang="en-US" dirty="0"/>
              <a:t> pro </a:t>
            </a:r>
            <a:r>
              <a:rPr lang="en-US" dirty="0" err="1"/>
              <a:t>miltatqui</a:t>
            </a:r>
            <a:r>
              <a:rPr lang="en-US" dirty="0"/>
              <a:t> </a:t>
            </a:r>
            <a:r>
              <a:rPr lang="en-US" dirty="0" err="1"/>
              <a:t>officta</a:t>
            </a:r>
            <a:r>
              <a:rPr lang="en-US" dirty="0"/>
              <a:t> del </a:t>
            </a:r>
            <a:r>
              <a:rPr lang="en-US" dirty="0" err="1"/>
              <a:t>eum</a:t>
            </a:r>
            <a:r>
              <a:rPr lang="en-US" dirty="0"/>
              <a:t> </a:t>
            </a:r>
            <a:r>
              <a:rPr lang="en-US" dirty="0" err="1"/>
              <a:t>ut</a:t>
            </a:r>
            <a:r>
              <a:rPr lang="en-US" dirty="0"/>
              <a:t> dem ante </a:t>
            </a:r>
            <a:r>
              <a:rPr lang="en-US" dirty="0" err="1"/>
              <a:t>mo</a:t>
            </a:r>
            <a:r>
              <a:rPr lang="en-US" dirty="0"/>
              <a:t> </a:t>
            </a:r>
            <a:r>
              <a:rPr lang="en-US" dirty="0" err="1"/>
              <a:t>exer</a:t>
            </a:r>
            <a:endParaRPr lang="en-GB" dirty="0"/>
          </a:p>
        </p:txBody>
      </p:sp>
    </p:spTree>
    <p:extLst>
      <p:ext uri="{BB962C8B-B14F-4D97-AF65-F5344CB8AC3E}">
        <p14:creationId xmlns:p14="http://schemas.microsoft.com/office/powerpoint/2010/main" val="33175118"/>
      </p:ext>
    </p:extLst>
  </p:cSld>
  <p:clrMapOvr>
    <a:masterClrMapping/>
  </p:clrMapOvr>
  <p:extLst>
    <p:ext uri="{DCECCB84-F9BA-43D5-87BE-67443E8EF086}">
      <p15:sldGuideLst xmlns:p15="http://schemas.microsoft.com/office/powerpoint/2012/main">
        <p15:guide id="2" pos="3341" userDrawn="1">
          <p15:clr>
            <a:srgbClr val="A4A3A4"/>
          </p15:clr>
        </p15:guide>
        <p15:guide id="6" pos="3069" userDrawn="1">
          <p15:clr>
            <a:srgbClr val="A4A3A4"/>
          </p15:clr>
        </p15:guide>
        <p15:guide id="7" orient="horz" pos="436" userDrawn="1">
          <p15:clr>
            <a:srgbClr val="A4A3A4"/>
          </p15:clr>
        </p15:guide>
        <p15:guide id="8" orient="horz" pos="1139"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lide skrå billede">
    <p:spTree>
      <p:nvGrpSpPr>
        <p:cNvPr id="1" name=""/>
        <p:cNvGrpSpPr/>
        <p:nvPr/>
      </p:nvGrpSpPr>
      <p:grpSpPr>
        <a:xfrm>
          <a:off x="0" y="0"/>
          <a:ext cx="0" cy="0"/>
          <a:chOff x="0" y="0"/>
          <a:chExt cx="0" cy="0"/>
        </a:xfrm>
      </p:grpSpPr>
      <p:sp>
        <p:nvSpPr>
          <p:cNvPr id="18" name="Picture Placeholder 11">
            <a:extLst>
              <a:ext uri="{FF2B5EF4-FFF2-40B4-BE49-F238E27FC236}">
                <a16:creationId xmlns:a16="http://schemas.microsoft.com/office/drawing/2014/main" id="{79E6653F-D336-4BDD-9024-851F72533BCA}"/>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pic>
        <p:nvPicPr>
          <p:cNvPr id="17" name="Graphic 16">
            <a:extLst>
              <a:ext uri="{FF2B5EF4-FFF2-40B4-BE49-F238E27FC236}">
                <a16:creationId xmlns:a16="http://schemas.microsoft.com/office/drawing/2014/main" id="{AFF4F3A7-D0E7-4F4C-9813-1154A5747B85}"/>
              </a:ext>
            </a:extLst>
          </p:cNvPr>
          <p:cNvPicPr>
            <a:picLocks noChangeAspect="1"/>
          </p:cNvPicPr>
          <p:nvPr userDrawn="1"/>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81174" y="5307806"/>
            <a:ext cx="1421837" cy="1043149"/>
          </a:xfrm>
          <a:prstGeom prst="rect">
            <a:avLst/>
          </a:prstGeom>
        </p:spPr>
      </p:pic>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20" name="Title 1">
            <a:extLst>
              <a:ext uri="{FF2B5EF4-FFF2-40B4-BE49-F238E27FC236}">
                <a16:creationId xmlns:a16="http://schemas.microsoft.com/office/drawing/2014/main" id="{B9E66B35-1D24-457B-804D-4B818BA07C28}"/>
              </a:ext>
            </a:extLst>
          </p:cNvPr>
          <p:cNvSpPr>
            <a:spLocks noGrp="1"/>
          </p:cNvSpPr>
          <p:nvPr>
            <p:ph type="ctrTitle" hasCustomPrompt="1"/>
          </p:nvPr>
        </p:nvSpPr>
        <p:spPr>
          <a:xfrm>
            <a:off x="658813" y="4017351"/>
            <a:ext cx="8244000" cy="1581664"/>
          </a:xfrm>
        </p:spPr>
        <p:txBody>
          <a:bodyPr anchor="b"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endParaRPr lang="en-GB"/>
          </a:p>
        </p:txBody>
      </p:sp>
      <p:sp>
        <p:nvSpPr>
          <p:cNvPr id="21" name="Subtitle 2">
            <a:extLst>
              <a:ext uri="{FF2B5EF4-FFF2-40B4-BE49-F238E27FC236}">
                <a16:creationId xmlns:a16="http://schemas.microsoft.com/office/drawing/2014/main" id="{81CF1C3E-0997-472F-8448-D55D0A9F9236}"/>
              </a:ext>
            </a:extLst>
          </p:cNvPr>
          <p:cNvSpPr>
            <a:spLocks noGrp="1"/>
          </p:cNvSpPr>
          <p:nvPr>
            <p:ph type="subTitle" idx="1" hasCustomPrompt="1"/>
          </p:nvPr>
        </p:nvSpPr>
        <p:spPr>
          <a:xfrm>
            <a:off x="658813" y="5686425"/>
            <a:ext cx="4837112" cy="622300"/>
          </a:xfrm>
        </p:spPr>
        <p:txBody>
          <a:bodyPr anchor="b"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Tree>
    <p:extLst>
      <p:ext uri="{BB962C8B-B14F-4D97-AF65-F5344CB8AC3E}">
        <p14:creationId xmlns:p14="http://schemas.microsoft.com/office/powerpoint/2010/main" val="3348938914"/>
      </p:ext>
    </p:extLst>
  </p:cSld>
  <p:clrMapOvr>
    <a:masterClrMapping/>
  </p:clrMapOvr>
  <p:extLst>
    <p:ext uri="{DCECCB84-F9BA-43D5-87BE-67443E8EF086}">
      <p15:sldGuideLst xmlns:p15="http://schemas.microsoft.com/office/powerpoint/2012/main">
        <p15:guide id="1" pos="415"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på farvet boks og en spalte">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95D05DAB-B88F-543E-C930-034B30B9E726}"/>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3154"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hasCustomPrompt="1"/>
          </p:nvPr>
        </p:nvSpPr>
        <p:spPr>
          <a:xfrm>
            <a:off x="436471" y="2453267"/>
            <a:ext cx="3083666" cy="3855457"/>
          </a:xfrm>
        </p:spPr>
        <p:txBody>
          <a:bodyPr/>
          <a:lstStyle>
            <a:lvl1pPr marL="0" indent="0" algn="ctr">
              <a:buFontTx/>
              <a:buNone/>
              <a:defRPr>
                <a:solidFill>
                  <a:schemeClr val="bg1"/>
                </a:solidFill>
                <a:latin typeface="+mj-lt"/>
              </a:defRPr>
            </a:lvl1pPr>
            <a:lvl2pPr marL="144000" indent="0" algn="ctr">
              <a:buFontTx/>
              <a:buNone/>
              <a:defRPr>
                <a:solidFill>
                  <a:schemeClr val="bg1"/>
                </a:solidFill>
                <a:latin typeface="+mj-lt"/>
              </a:defRPr>
            </a:lvl2pPr>
            <a:lvl3pPr marL="288000" indent="0" algn="ctr">
              <a:buFontTx/>
              <a:buNone/>
              <a:defRPr>
                <a:solidFill>
                  <a:schemeClr val="bg1"/>
                </a:solidFill>
                <a:latin typeface="+mj-lt"/>
              </a:defRPr>
            </a:lvl3pPr>
            <a:lvl4pPr marL="432000" indent="0" algn="ctr">
              <a:buFontTx/>
              <a:buNone/>
              <a:defRPr>
                <a:solidFill>
                  <a:schemeClr val="bg1"/>
                </a:solidFill>
                <a:latin typeface="+mj-lt"/>
              </a:defRPr>
            </a:lvl4pPr>
            <a:lvl5pPr marL="576000" indent="0" algn="ctr">
              <a:buFontTx/>
              <a:buNone/>
              <a:defRPr>
                <a:solidFill>
                  <a:schemeClr val="bg1"/>
                </a:solidFill>
                <a:latin typeface="+mj-lt"/>
              </a:defRPr>
            </a:lvl5pPr>
          </a:lstStyle>
          <a:p>
            <a:pPr lvl="0"/>
            <a:r>
              <a:rPr lang="da-DK"/>
              <a:t>Klik for at redigere citat</a:t>
            </a:r>
          </a:p>
        </p:txBody>
      </p:sp>
      <p:sp>
        <p:nvSpPr>
          <p:cNvPr id="18" name="Text Placeholder 8">
            <a:extLst>
              <a:ext uri="{FF2B5EF4-FFF2-40B4-BE49-F238E27FC236}">
                <a16:creationId xmlns:a16="http://schemas.microsoft.com/office/drawing/2014/main" id="{95DA3B26-9D31-A1B3-7C40-331FF78CC4BA}"/>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7">
            <a:extLst>
              <a:ext uri="{FF2B5EF4-FFF2-40B4-BE49-F238E27FC236}">
                <a16:creationId xmlns:a16="http://schemas.microsoft.com/office/drawing/2014/main" id="{27ADB23C-9129-8D3B-EC8D-A99F73718BD3}"/>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
        <p:nvSpPr>
          <p:cNvPr id="11" name="Text Placeholder 14">
            <a:extLst>
              <a:ext uri="{FF2B5EF4-FFF2-40B4-BE49-F238E27FC236}">
                <a16:creationId xmlns:a16="http://schemas.microsoft.com/office/drawing/2014/main" id="{2CC6346B-0620-33F4-E907-A42B19E1FA6B}"/>
              </a:ext>
            </a:extLst>
          </p:cNvPr>
          <p:cNvSpPr>
            <a:spLocks noGrp="1"/>
          </p:cNvSpPr>
          <p:nvPr>
            <p:ph type="body" sz="quarter" idx="17" hasCustomPrompt="1"/>
          </p:nvPr>
        </p:nvSpPr>
        <p:spPr>
          <a:xfrm>
            <a:off x="1753304" y="1210563"/>
            <a:ext cx="450000" cy="597600"/>
          </a:xfrm>
          <a: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lvl1pPr marL="0" indent="0" algn="ctr">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2714511045"/>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at på billede">
    <p:bg>
      <p:bgPr>
        <a:solidFill>
          <a:schemeClr val="bg1"/>
        </a:solidFill>
        <a:effectLst/>
      </p:bgPr>
    </p:bg>
    <p:spTree>
      <p:nvGrpSpPr>
        <p:cNvPr id="1" name=""/>
        <p:cNvGrpSpPr/>
        <p:nvPr/>
      </p:nvGrpSpPr>
      <p:grpSpPr>
        <a:xfrm>
          <a:off x="0" y="0"/>
          <a:ext cx="0" cy="0"/>
          <a:chOff x="0" y="0"/>
          <a:chExt cx="0" cy="0"/>
        </a:xfrm>
      </p:grpSpPr>
      <p:sp>
        <p:nvSpPr>
          <p:cNvPr id="8" name="Picture Placeholder 11">
            <a:extLst>
              <a:ext uri="{FF2B5EF4-FFF2-40B4-BE49-F238E27FC236}">
                <a16:creationId xmlns:a16="http://schemas.microsoft.com/office/drawing/2014/main" id="{D6A4ABB3-76E6-3899-CF96-955B8445769D}"/>
              </a:ext>
            </a:extLst>
          </p:cNvPr>
          <p:cNvSpPr>
            <a:spLocks noGrp="1"/>
          </p:cNvSpPr>
          <p:nvPr>
            <p:ph type="pic" sz="quarter" idx="18" hasCustomPrompt="1"/>
          </p:nvPr>
        </p:nvSpPr>
        <p:spPr>
          <a:xfrm>
            <a:off x="0" y="0"/>
            <a:ext cx="1219200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13" name="Text Placeholder 14">
            <a:extLst>
              <a:ext uri="{FF2B5EF4-FFF2-40B4-BE49-F238E27FC236}">
                <a16:creationId xmlns:a16="http://schemas.microsoft.com/office/drawing/2014/main" id="{663E8A9D-8E98-FB9A-4FBA-61B5A7A2B856}"/>
              </a:ext>
            </a:extLst>
          </p:cNvPr>
          <p:cNvSpPr>
            <a:spLocks noGrp="1"/>
          </p:cNvSpPr>
          <p:nvPr>
            <p:ph type="body" sz="quarter" idx="17" hasCustomPrompt="1"/>
          </p:nvPr>
        </p:nvSpPr>
        <p:spPr>
          <a:xfrm>
            <a:off x="5871000" y="851075"/>
            <a:ext cx="450000" cy="5976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9" name="Footer Placeholder 5">
            <a:extLst>
              <a:ext uri="{FF2B5EF4-FFF2-40B4-BE49-F238E27FC236}">
                <a16:creationId xmlns:a16="http://schemas.microsoft.com/office/drawing/2014/main" id="{BE5A7907-CE17-543D-9CC2-1058019361A8}"/>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2" name="Text Placeholder 8">
            <a:extLst>
              <a:ext uri="{FF2B5EF4-FFF2-40B4-BE49-F238E27FC236}">
                <a16:creationId xmlns:a16="http://schemas.microsoft.com/office/drawing/2014/main" id="{295EF752-011A-C643-4CDE-CF7926D8BDCB}"/>
              </a:ext>
            </a:extLst>
          </p:cNvPr>
          <p:cNvSpPr>
            <a:spLocks noGrp="1"/>
          </p:cNvSpPr>
          <p:nvPr>
            <p:ph type="body" sz="quarter" idx="14" hasCustomPrompt="1"/>
          </p:nvPr>
        </p:nvSpPr>
        <p:spPr>
          <a:xfrm>
            <a:off x="2009776" y="1808163"/>
            <a:ext cx="8029574" cy="4500562"/>
          </a:xfrm>
        </p:spPr>
        <p:txBody>
          <a:bodyPr/>
          <a:lstStyle>
            <a:lvl1pPr marL="0" indent="0" algn="ctr">
              <a:buFontTx/>
              <a:buNone/>
              <a:defRPr sz="3300">
                <a:solidFill>
                  <a:schemeClr val="bg1"/>
                </a:solidFill>
                <a:latin typeface="+mj-lt"/>
              </a:defRPr>
            </a:lvl1pPr>
            <a:lvl2pPr marL="144000" indent="0" algn="ctr">
              <a:buFontTx/>
              <a:buNone/>
              <a:defRPr>
                <a:solidFill>
                  <a:schemeClr val="bg1"/>
                </a:solidFill>
              </a:defRPr>
            </a:lvl2pPr>
            <a:lvl3pPr marL="288000" indent="0" algn="ctr">
              <a:buFontTx/>
              <a:buNone/>
              <a:defRPr>
                <a:solidFill>
                  <a:schemeClr val="bg1"/>
                </a:solidFill>
              </a:defRPr>
            </a:lvl3pPr>
            <a:lvl4pPr marL="432000" indent="0" algn="ctr">
              <a:buFontTx/>
              <a:buNone/>
              <a:defRPr>
                <a:solidFill>
                  <a:schemeClr val="bg1"/>
                </a:solidFill>
              </a:defRPr>
            </a:lvl4pPr>
            <a:lvl5pPr marL="576000" indent="0" algn="ctr">
              <a:buFontTx/>
              <a:buNone/>
              <a:defRPr>
                <a:solidFill>
                  <a:schemeClr val="bg1"/>
                </a:solidFill>
              </a:defRPr>
            </a:lvl5pPr>
          </a:lstStyle>
          <a:p>
            <a:pPr lvl="0"/>
            <a:r>
              <a:rPr lang="en-US" err="1"/>
              <a:t>Klik</a:t>
            </a:r>
            <a:r>
              <a:rPr lang="en-US"/>
              <a:t> for at </a:t>
            </a:r>
            <a:r>
              <a:rPr lang="en-US" err="1"/>
              <a:t>redigere</a:t>
            </a:r>
            <a:r>
              <a:rPr lang="en-US"/>
              <a:t> </a:t>
            </a:r>
            <a:r>
              <a:rPr lang="en-US" err="1"/>
              <a:t>citat</a:t>
            </a:r>
            <a:endParaRPr lang="en-US"/>
          </a:p>
        </p:txBody>
      </p:sp>
      <p:sp>
        <p:nvSpPr>
          <p:cNvPr id="10" name="Text Placeholder 8">
            <a:extLst>
              <a:ext uri="{FF2B5EF4-FFF2-40B4-BE49-F238E27FC236}">
                <a16:creationId xmlns:a16="http://schemas.microsoft.com/office/drawing/2014/main" id="{6332AA9C-F67D-B661-C699-F7C2F41A43DE}"/>
              </a:ext>
            </a:extLst>
          </p:cNvPr>
          <p:cNvSpPr>
            <a:spLocks noGrp="1"/>
          </p:cNvSpPr>
          <p:nvPr>
            <p:ph type="body" sz="quarter" idx="16" hasCustomPrompt="1"/>
          </p:nvPr>
        </p:nvSpPr>
        <p:spPr>
          <a:xfrm>
            <a:off x="451792" y="6553827"/>
            <a:ext cx="486000" cy="75600"/>
          </a:xfrm>
          <a:blipFill>
            <a:blip r:embed="rId4"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en-US"/>
              <a:t>x</a:t>
            </a:r>
            <a:endParaRPr lang="en-GB"/>
          </a:p>
        </p:txBody>
      </p:sp>
      <p:sp>
        <p:nvSpPr>
          <p:cNvPr id="3" name="TextBox 2">
            <a:extLst>
              <a:ext uri="{FF2B5EF4-FFF2-40B4-BE49-F238E27FC236}">
                <a16:creationId xmlns:a16="http://schemas.microsoft.com/office/drawing/2014/main" id="{9141EF39-C691-78DF-AF86-15581B472DD7}"/>
              </a:ext>
            </a:extLst>
          </p:cNvPr>
          <p:cNvSpPr txBox="1"/>
          <p:nvPr userDrawn="1"/>
        </p:nvSpPr>
        <p:spPr>
          <a:xfrm>
            <a:off x="4332287" y="-781533"/>
            <a:ext cx="3527425" cy="601789"/>
          </a:xfrm>
          <a:prstGeom prst="rect">
            <a:avLst/>
          </a:prstGeom>
          <a:noFill/>
        </p:spPr>
        <p:txBody>
          <a:bodyPr wrap="square" lIns="0" tIns="0" rIns="0" bIns="0" rtlCol="0" anchor="b" anchorCtr="0">
            <a:noAutofit/>
          </a:bodyPr>
          <a:lstStyle/>
          <a:p>
            <a:pPr marL="0" indent="0" algn="ctr">
              <a:lnSpc>
                <a:spcPct val="110000"/>
              </a:lnSpc>
              <a:spcBef>
                <a:spcPts val="1200"/>
              </a:spcBef>
              <a:buSzPct val="80000"/>
              <a:buFont typeface="Arial" panose="020B0604020202020204" pitchFamily="34" charset="0"/>
              <a:buNone/>
            </a:pPr>
            <a:r>
              <a:rPr lang="en-US" sz="1000" err="1">
                <a:solidFill>
                  <a:schemeClr val="accent2"/>
                </a:solidFill>
              </a:rPr>
              <a:t>Indsæt</a:t>
            </a:r>
            <a:r>
              <a:rPr lang="en-US" sz="1000">
                <a:solidFill>
                  <a:schemeClr val="accent2"/>
                </a:solidFill>
              </a:rPr>
              <a:t> </a:t>
            </a:r>
            <a:r>
              <a:rPr lang="en-US" sz="1000" err="1">
                <a:solidFill>
                  <a:schemeClr val="accent2"/>
                </a:solidFill>
              </a:rPr>
              <a:t>billede</a:t>
            </a:r>
            <a:r>
              <a:rPr lang="en-US" sz="1000">
                <a:solidFill>
                  <a:schemeClr val="accent2"/>
                </a:solidFill>
              </a:rPr>
              <a:t> </a:t>
            </a:r>
            <a:r>
              <a:rPr lang="en-US" sz="1000" err="1">
                <a:solidFill>
                  <a:schemeClr val="accent2"/>
                </a:solidFill>
              </a:rPr>
              <a:t>ved</a:t>
            </a:r>
            <a:r>
              <a:rPr lang="en-US" sz="1000">
                <a:solidFill>
                  <a:schemeClr val="accent2"/>
                </a:solidFill>
              </a:rPr>
              <a:t> at </a:t>
            </a:r>
            <a:r>
              <a:rPr lang="en-US" sz="1000" err="1">
                <a:solidFill>
                  <a:schemeClr val="accent2"/>
                </a:solidFill>
              </a:rPr>
              <a:t>klikke</a:t>
            </a:r>
            <a:r>
              <a:rPr lang="en-US" sz="1000">
                <a:solidFill>
                  <a:schemeClr val="accent2"/>
                </a:solidFill>
              </a:rPr>
              <a:t> </a:t>
            </a:r>
            <a:r>
              <a:rPr lang="en-US" sz="1000" err="1">
                <a:solidFill>
                  <a:schemeClr val="accent2"/>
                </a:solidFill>
              </a:rPr>
              <a:t>på</a:t>
            </a:r>
            <a:r>
              <a:rPr lang="en-US" sz="1000">
                <a:solidFill>
                  <a:schemeClr val="accent2"/>
                </a:solidFill>
              </a:rPr>
              <a:t> det </a:t>
            </a:r>
            <a:r>
              <a:rPr lang="en-US" sz="1000" err="1">
                <a:solidFill>
                  <a:schemeClr val="accent2"/>
                </a:solidFill>
              </a:rPr>
              <a:t>grå</a:t>
            </a:r>
            <a:r>
              <a:rPr lang="en-US" sz="1000">
                <a:solidFill>
                  <a:schemeClr val="accent2"/>
                </a:solidFill>
              </a:rPr>
              <a:t> felt, </a:t>
            </a:r>
            <a:r>
              <a:rPr lang="en-US" sz="1000" err="1">
                <a:solidFill>
                  <a:schemeClr val="accent2"/>
                </a:solidFill>
              </a:rPr>
              <a:t>ikke</a:t>
            </a:r>
            <a:r>
              <a:rPr lang="en-US" sz="1000">
                <a:solidFill>
                  <a:schemeClr val="accent2"/>
                </a:solidFill>
              </a:rPr>
              <a:t> </a:t>
            </a:r>
            <a:r>
              <a:rPr lang="en-US" sz="1000" err="1">
                <a:solidFill>
                  <a:schemeClr val="accent2"/>
                </a:solidFill>
              </a:rPr>
              <a:t>knappen</a:t>
            </a:r>
            <a:r>
              <a:rPr lang="en-US" sz="1000">
                <a:solidFill>
                  <a:schemeClr val="accent2"/>
                </a:solidFill>
              </a:rPr>
              <a:t> i </a:t>
            </a:r>
            <a:r>
              <a:rPr lang="en-US" sz="1000" err="1">
                <a:solidFill>
                  <a:schemeClr val="accent2"/>
                </a:solidFill>
              </a:rPr>
              <a:t>midten</a:t>
            </a:r>
            <a:r>
              <a:rPr lang="en-US" sz="1000">
                <a:solidFill>
                  <a:schemeClr val="accent2"/>
                </a:solidFill>
              </a:rPr>
              <a:t> </a:t>
            </a:r>
            <a:r>
              <a:rPr lang="en-US" sz="1000" err="1">
                <a:solidFill>
                  <a:schemeClr val="accent2"/>
                </a:solidFill>
              </a:rPr>
              <a:t>af</a:t>
            </a:r>
            <a:r>
              <a:rPr lang="en-US" sz="1000">
                <a:solidFill>
                  <a:schemeClr val="accent2"/>
                </a:solidFill>
              </a:rPr>
              <a:t> </a:t>
            </a:r>
            <a:r>
              <a:rPr lang="en-US" sz="1000" err="1">
                <a:solidFill>
                  <a:schemeClr val="accent2"/>
                </a:solidFill>
              </a:rPr>
              <a:t>sliden</a:t>
            </a:r>
            <a:r>
              <a:rPr lang="en-US" sz="1000">
                <a:solidFill>
                  <a:schemeClr val="accent2"/>
                </a:solidFill>
              </a:rPr>
              <a:t>. </a:t>
            </a:r>
            <a:br>
              <a:rPr lang="en-US" sz="1000">
                <a:solidFill>
                  <a:schemeClr val="accent2"/>
                </a:solidFill>
              </a:rPr>
            </a:br>
            <a:r>
              <a:rPr lang="en-US" sz="1000" err="1">
                <a:solidFill>
                  <a:schemeClr val="accent2"/>
                </a:solidFill>
              </a:rPr>
              <a:t>Når</a:t>
            </a:r>
            <a:r>
              <a:rPr lang="en-US" sz="1000">
                <a:solidFill>
                  <a:schemeClr val="accent2"/>
                </a:solidFill>
              </a:rPr>
              <a:t> du </a:t>
            </a:r>
            <a:r>
              <a:rPr lang="en-US" sz="1000" err="1">
                <a:solidFill>
                  <a:schemeClr val="accent2"/>
                </a:solidFill>
              </a:rPr>
              <a:t>har</a:t>
            </a:r>
            <a:r>
              <a:rPr lang="en-US" sz="1000">
                <a:solidFill>
                  <a:schemeClr val="accent2"/>
                </a:solidFill>
              </a:rPr>
              <a:t> </a:t>
            </a:r>
            <a:r>
              <a:rPr lang="en-US" sz="1000" err="1">
                <a:solidFill>
                  <a:schemeClr val="accent2"/>
                </a:solidFill>
              </a:rPr>
              <a:t>markeret</a:t>
            </a:r>
            <a:r>
              <a:rPr lang="en-US" sz="1000">
                <a:solidFill>
                  <a:schemeClr val="accent2"/>
                </a:solidFill>
              </a:rPr>
              <a:t> det </a:t>
            </a:r>
            <a:r>
              <a:rPr lang="en-US" sz="1000" err="1">
                <a:solidFill>
                  <a:schemeClr val="accent2"/>
                </a:solidFill>
              </a:rPr>
              <a:t>grå</a:t>
            </a:r>
            <a:r>
              <a:rPr lang="en-US" sz="1000">
                <a:solidFill>
                  <a:schemeClr val="accent2"/>
                </a:solidFill>
              </a:rPr>
              <a:t> felt, </a:t>
            </a:r>
            <a:r>
              <a:rPr lang="en-US" sz="1000" err="1">
                <a:solidFill>
                  <a:schemeClr val="accent2"/>
                </a:solidFill>
              </a:rPr>
              <a:t>vælger</a:t>
            </a:r>
            <a:r>
              <a:rPr lang="en-US" sz="1000">
                <a:solidFill>
                  <a:schemeClr val="accent2"/>
                </a:solidFill>
              </a:rPr>
              <a:t> du ‘</a:t>
            </a:r>
            <a:r>
              <a:rPr lang="en-US" sz="1000" err="1">
                <a:solidFill>
                  <a:schemeClr val="accent2"/>
                </a:solidFill>
              </a:rPr>
              <a:t>Indsæt</a:t>
            </a:r>
            <a:r>
              <a:rPr lang="en-US" sz="1000">
                <a:solidFill>
                  <a:schemeClr val="accent2"/>
                </a:solidFill>
              </a:rPr>
              <a:t>’ I </a:t>
            </a:r>
            <a:r>
              <a:rPr lang="en-US" sz="1000" err="1">
                <a:solidFill>
                  <a:schemeClr val="accent2"/>
                </a:solidFill>
              </a:rPr>
              <a:t>menuen</a:t>
            </a:r>
            <a:r>
              <a:rPr lang="en-US" sz="1000">
                <a:solidFill>
                  <a:schemeClr val="accent2"/>
                </a:solidFill>
              </a:rPr>
              <a:t> </a:t>
            </a:r>
            <a:r>
              <a:rPr lang="en-US" sz="1000" err="1">
                <a:solidFill>
                  <a:schemeClr val="accent2"/>
                </a:solidFill>
              </a:rPr>
              <a:t>øverst</a:t>
            </a:r>
            <a:r>
              <a:rPr lang="en-US" sz="1000">
                <a:solidFill>
                  <a:schemeClr val="accent2"/>
                </a:solidFill>
              </a:rPr>
              <a:t> </a:t>
            </a:r>
            <a:r>
              <a:rPr lang="en-US" sz="1000" err="1">
                <a:solidFill>
                  <a:schemeClr val="accent2"/>
                </a:solidFill>
              </a:rPr>
              <a:t>og</a:t>
            </a:r>
            <a:r>
              <a:rPr lang="en-US" sz="1000">
                <a:solidFill>
                  <a:schemeClr val="accent2"/>
                </a:solidFill>
              </a:rPr>
              <a:t> </a:t>
            </a:r>
            <a:r>
              <a:rPr lang="en-US" sz="1000" err="1">
                <a:solidFill>
                  <a:schemeClr val="accent2"/>
                </a:solidFill>
              </a:rPr>
              <a:t>dernæst</a:t>
            </a:r>
            <a:r>
              <a:rPr lang="en-US" sz="1000">
                <a:solidFill>
                  <a:schemeClr val="accent2"/>
                </a:solidFill>
              </a:rPr>
              <a:t> ‘</a:t>
            </a:r>
            <a:r>
              <a:rPr lang="en-US" sz="1000" err="1">
                <a:solidFill>
                  <a:schemeClr val="accent2"/>
                </a:solidFill>
              </a:rPr>
              <a:t>Billeder</a:t>
            </a:r>
            <a:r>
              <a:rPr lang="en-US" sz="1000">
                <a:solidFill>
                  <a:schemeClr val="accent2"/>
                </a:solidFill>
              </a:rPr>
              <a:t>’</a:t>
            </a:r>
          </a:p>
        </p:txBody>
      </p:sp>
    </p:spTree>
    <p:extLst>
      <p:ext uri="{BB962C8B-B14F-4D97-AF65-F5344CB8AC3E}">
        <p14:creationId xmlns:p14="http://schemas.microsoft.com/office/powerpoint/2010/main" val="48858143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itat på rød">
    <p:bg>
      <p:bgPr>
        <a:solidFill>
          <a:schemeClr val="accent1"/>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663E8A9D-8E98-FB9A-4FBA-61B5A7A2B856}"/>
              </a:ext>
            </a:extLst>
          </p:cNvPr>
          <p:cNvSpPr>
            <a:spLocks noGrp="1"/>
          </p:cNvSpPr>
          <p:nvPr>
            <p:ph type="body" sz="quarter" idx="17" hasCustomPrompt="1"/>
          </p:nvPr>
        </p:nvSpPr>
        <p:spPr>
          <a:xfrm>
            <a:off x="5871000" y="851075"/>
            <a:ext cx="450000" cy="5976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9" name="Footer Placeholder 5">
            <a:extLst>
              <a:ext uri="{FF2B5EF4-FFF2-40B4-BE49-F238E27FC236}">
                <a16:creationId xmlns:a16="http://schemas.microsoft.com/office/drawing/2014/main" id="{BE5A7907-CE17-543D-9CC2-1058019361A8}"/>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0" name="Text Placeholder 8">
            <a:extLst>
              <a:ext uri="{FF2B5EF4-FFF2-40B4-BE49-F238E27FC236}">
                <a16:creationId xmlns:a16="http://schemas.microsoft.com/office/drawing/2014/main" id="{FEE36BBC-0331-0D4C-6CD8-2DF154827358}"/>
              </a:ext>
            </a:extLst>
          </p:cNvPr>
          <p:cNvSpPr>
            <a:spLocks noGrp="1"/>
          </p:cNvSpPr>
          <p:nvPr>
            <p:ph type="body" sz="quarter" idx="16" hasCustomPrompt="1"/>
          </p:nvPr>
        </p:nvSpPr>
        <p:spPr>
          <a:xfrm>
            <a:off x="451792" y="6553827"/>
            <a:ext cx="486000" cy="75600"/>
          </a:xfrm>
          <a:blipFill>
            <a:blip r:embed="rId4"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2" name="Text Placeholder 8">
            <a:extLst>
              <a:ext uri="{FF2B5EF4-FFF2-40B4-BE49-F238E27FC236}">
                <a16:creationId xmlns:a16="http://schemas.microsoft.com/office/drawing/2014/main" id="{295EF752-011A-C643-4CDE-CF7926D8BDCB}"/>
              </a:ext>
            </a:extLst>
          </p:cNvPr>
          <p:cNvSpPr>
            <a:spLocks noGrp="1"/>
          </p:cNvSpPr>
          <p:nvPr>
            <p:ph type="body" sz="quarter" idx="14" hasCustomPrompt="1"/>
          </p:nvPr>
        </p:nvSpPr>
        <p:spPr>
          <a:xfrm>
            <a:off x="2009776" y="1808163"/>
            <a:ext cx="8029574" cy="4500562"/>
          </a:xfrm>
        </p:spPr>
        <p:txBody>
          <a:bodyPr/>
          <a:lstStyle>
            <a:lvl1pPr marL="0" indent="0" algn="ctr">
              <a:buFontTx/>
              <a:buNone/>
              <a:defRPr sz="3300">
                <a:solidFill>
                  <a:schemeClr val="bg1"/>
                </a:solidFill>
                <a:latin typeface="+mj-lt"/>
              </a:defRPr>
            </a:lvl1pPr>
            <a:lvl2pPr marL="144000" indent="0" algn="ctr">
              <a:buFontTx/>
              <a:buNone/>
              <a:defRPr>
                <a:solidFill>
                  <a:schemeClr val="bg1"/>
                </a:solidFill>
              </a:defRPr>
            </a:lvl2pPr>
            <a:lvl3pPr marL="288000" indent="0" algn="ctr">
              <a:buFontTx/>
              <a:buNone/>
              <a:defRPr>
                <a:solidFill>
                  <a:schemeClr val="bg1"/>
                </a:solidFill>
              </a:defRPr>
            </a:lvl3pPr>
            <a:lvl4pPr marL="432000" indent="0" algn="ctr">
              <a:buFontTx/>
              <a:buNone/>
              <a:defRPr>
                <a:solidFill>
                  <a:schemeClr val="bg1"/>
                </a:solidFill>
              </a:defRPr>
            </a:lvl4pPr>
            <a:lvl5pPr marL="576000" indent="0" algn="ctr">
              <a:buFontTx/>
              <a:buNone/>
              <a:defRPr>
                <a:solidFill>
                  <a:schemeClr val="bg1"/>
                </a:solidFill>
              </a:defRPr>
            </a:lvl5pPr>
          </a:lstStyle>
          <a:p>
            <a:pPr lvl="0"/>
            <a:r>
              <a:rPr lang="en-US" err="1"/>
              <a:t>Klik</a:t>
            </a:r>
            <a:r>
              <a:rPr lang="en-US"/>
              <a:t> for at </a:t>
            </a:r>
            <a:r>
              <a:rPr lang="en-US" err="1"/>
              <a:t>redigere</a:t>
            </a:r>
            <a:r>
              <a:rPr lang="en-US"/>
              <a:t> </a:t>
            </a:r>
            <a:r>
              <a:rPr lang="en-US" err="1"/>
              <a:t>citat</a:t>
            </a:r>
            <a:endParaRPr lang="en-US"/>
          </a:p>
        </p:txBody>
      </p:sp>
    </p:spTree>
    <p:extLst>
      <p:ext uri="{BB962C8B-B14F-4D97-AF65-F5344CB8AC3E}">
        <p14:creationId xmlns:p14="http://schemas.microsoft.com/office/powerpoint/2010/main" val="1471428437"/>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screen-billede med overskrift">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7D641BBC-913A-4539-9B6C-0F98DE02D2A7}"/>
              </a:ext>
            </a:extLst>
          </p:cNvPr>
          <p:cNvSpPr>
            <a:spLocks noGrp="1"/>
          </p:cNvSpPr>
          <p:nvPr>
            <p:ph type="pic" sz="quarter" idx="14" hasCustomPrompt="1"/>
          </p:nvPr>
        </p:nvSpPr>
        <p:spPr>
          <a:xfrm>
            <a:off x="0" y="0"/>
            <a:ext cx="12192000"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D75CB25D-2E27-4AA6-8650-6E2C41B36E17}"/>
              </a:ext>
            </a:extLst>
          </p:cNvPr>
          <p:cNvSpPr>
            <a:spLocks noGrp="1"/>
          </p:cNvSpPr>
          <p:nvPr>
            <p:ph type="title" hasCustomPrompt="1"/>
          </p:nvPr>
        </p:nvSpPr>
        <p:spPr/>
        <p:txBody>
          <a:bodyPr/>
          <a:lstStyle>
            <a:lvl1pPr>
              <a:defRPr>
                <a:solidFill>
                  <a:schemeClr val="bg1"/>
                </a:solidFill>
              </a:defRPr>
            </a:lvl1p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4" name="Date Placeholder 4">
            <a:extLst>
              <a:ext uri="{FF2B5EF4-FFF2-40B4-BE49-F238E27FC236}">
                <a16:creationId xmlns:a16="http://schemas.microsoft.com/office/drawing/2014/main" id="{35BBD5C5-260E-A018-2729-7AB86E9ADE99}"/>
              </a:ext>
            </a:extLst>
          </p:cNvPr>
          <p:cNvSpPr>
            <a:spLocks noGrp="1"/>
          </p:cNvSpPr>
          <p:nvPr>
            <p:ph type="dt" sz="half" idx="10"/>
          </p:nvPr>
        </p:nvSpPr>
        <p:spPr>
          <a:xfrm>
            <a:off x="8556812" y="6522575"/>
            <a:ext cx="2743200" cy="144000"/>
          </a:xfrm>
        </p:spPr>
        <p:txBody>
          <a:bodyPr/>
          <a:lstStyle>
            <a:lvl1pPr>
              <a:defRPr>
                <a:solidFill>
                  <a:schemeClr val="bg1"/>
                </a:solidFill>
              </a:defRPr>
            </a:lvl1pPr>
          </a:lstStyle>
          <a:p>
            <a:endParaRPr lang="en-GB"/>
          </a:p>
        </p:txBody>
      </p:sp>
      <p:sp>
        <p:nvSpPr>
          <p:cNvPr id="5" name="Slide Number Placeholder 6">
            <a:extLst>
              <a:ext uri="{FF2B5EF4-FFF2-40B4-BE49-F238E27FC236}">
                <a16:creationId xmlns:a16="http://schemas.microsoft.com/office/drawing/2014/main" id="{CC5598FB-2A2F-88FC-E6FD-4B3BBC147FD2}"/>
              </a:ext>
            </a:extLst>
          </p:cNvPr>
          <p:cNvSpPr>
            <a:spLocks noGrp="1"/>
          </p:cNvSpPr>
          <p:nvPr>
            <p:ph type="sldNum" sz="quarter" idx="12"/>
          </p:nvPr>
        </p:nvSpPr>
        <p:spPr>
          <a:xfrm>
            <a:off x="11389088" y="6522575"/>
            <a:ext cx="360000" cy="144000"/>
          </a:xfrm>
        </p:spPr>
        <p:txBody>
          <a:bodyPr/>
          <a:lstStyle>
            <a:lvl1pPr>
              <a:defRPr>
                <a:solidFill>
                  <a:schemeClr val="bg1"/>
                </a:solidFill>
              </a:defRPr>
            </a:lvl1pPr>
          </a:lstStyle>
          <a:p>
            <a:fld id="{A23C0BB7-6BAB-41B9-B847-BE177CEDBC97}" type="slidenum">
              <a:rPr lang="en-GB" smtClean="0"/>
              <a:pPr/>
              <a:t>‹nr.›</a:t>
            </a:fld>
            <a:endParaRPr lang="en-GB"/>
          </a:p>
        </p:txBody>
      </p:sp>
      <p:sp>
        <p:nvSpPr>
          <p:cNvPr id="7" name="Footer Placeholder 5">
            <a:extLst>
              <a:ext uri="{FF2B5EF4-FFF2-40B4-BE49-F238E27FC236}">
                <a16:creationId xmlns:a16="http://schemas.microsoft.com/office/drawing/2014/main" id="{9AC80B95-6646-6233-5503-0C1FA81A4946}"/>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8" name="Text Placeholder 8">
            <a:extLst>
              <a:ext uri="{FF2B5EF4-FFF2-40B4-BE49-F238E27FC236}">
                <a16:creationId xmlns:a16="http://schemas.microsoft.com/office/drawing/2014/main" id="{62D576A7-C7DD-D39D-97FD-D38EEC4F0433}"/>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en-US" dirty="0"/>
              <a:t>x</a:t>
            </a:r>
            <a:endParaRPr lang="en-GB" dirty="0"/>
          </a:p>
        </p:txBody>
      </p:sp>
    </p:spTree>
    <p:extLst>
      <p:ext uri="{BB962C8B-B14F-4D97-AF65-F5344CB8AC3E}">
        <p14:creationId xmlns:p14="http://schemas.microsoft.com/office/powerpoint/2010/main" val="3917074480"/>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k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9" name="Text Placeholder 7">
            <a:extLst>
              <a:ext uri="{FF2B5EF4-FFF2-40B4-BE49-F238E27FC236}">
                <a16:creationId xmlns:a16="http://schemas.microsoft.com/office/drawing/2014/main" id="{9E2D6E58-B8D7-9355-F6AB-BA86E9F33DE3}"/>
              </a:ext>
            </a:extLst>
          </p:cNvPr>
          <p:cNvSpPr>
            <a:spLocks noGrp="1"/>
          </p:cNvSpPr>
          <p:nvPr>
            <p:ph type="body" sz="quarter" idx="13"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358225669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slid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Tree>
    <p:extLst>
      <p:ext uri="{BB962C8B-B14F-4D97-AF65-F5344CB8AC3E}">
        <p14:creationId xmlns:p14="http://schemas.microsoft.com/office/powerpoint/2010/main" val="81116560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slide med billede – skrå">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6E31057E-58BE-CB7C-9D4B-04AFE25C6224}"/>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1807674" y="2440104"/>
            <a:ext cx="8244000" cy="1977793"/>
          </a:xfrm>
        </p:spPr>
        <p:txBody>
          <a:bodyPr anchor="ctr" anchorCtr="0"/>
          <a:lstStyle>
            <a:lvl1pPr algn="ctr">
              <a:lnSpc>
                <a:spcPct val="100000"/>
              </a:lnSpc>
              <a:defRPr sz="4100" cap="all" baseline="0">
                <a:solidFill>
                  <a:schemeClr val="bg1"/>
                </a:solidFill>
              </a:defRPr>
            </a:lvl1pPr>
          </a:lstStyle>
          <a:p>
            <a:r>
              <a:rPr lang="en-US" dirty="0" err="1"/>
              <a:t>Klik</a:t>
            </a:r>
            <a:r>
              <a:rPr lang="en-US" dirty="0"/>
              <a:t> for at </a:t>
            </a:r>
            <a:r>
              <a:rPr lang="en-US" dirty="0" err="1"/>
              <a:t>redigere</a:t>
            </a:r>
            <a:r>
              <a:rPr lang="en-US" dirty="0"/>
              <a:t> </a:t>
            </a:r>
            <a:br>
              <a:rPr lang="en-US" dirty="0"/>
            </a:br>
            <a:r>
              <a:rPr lang="en-US" dirty="0"/>
              <a:t>Break slide </a:t>
            </a:r>
            <a:r>
              <a:rPr lang="en-US" dirty="0" err="1"/>
              <a:t>titel</a:t>
            </a:r>
            <a:endParaRPr lang="en-GB" dirty="0"/>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3665721" y="4417897"/>
            <a:ext cx="4837112" cy="622300"/>
          </a:xfrm>
        </p:spPr>
        <p:txBody>
          <a:bodyPr anchor="t" anchorCtr="0"/>
          <a:lstStyle>
            <a:lvl1pPr marL="0" indent="0" algn="ctr">
              <a:spcBef>
                <a:spcPts val="120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tekst</a:t>
            </a:r>
          </a:p>
        </p:txBody>
      </p:sp>
      <p:sp>
        <p:nvSpPr>
          <p:cNvPr id="7" name="TextBox 6">
            <a:extLst>
              <a:ext uri="{FF2B5EF4-FFF2-40B4-BE49-F238E27FC236}">
                <a16:creationId xmlns:a16="http://schemas.microsoft.com/office/drawing/2014/main" id="{F6D9AFBA-7B78-873F-46D4-8DB290C8EC3C}"/>
              </a:ext>
            </a:extLst>
          </p:cNvPr>
          <p:cNvSpPr txBox="1"/>
          <p:nvPr userDrawn="1"/>
        </p:nvSpPr>
        <p:spPr>
          <a:xfrm>
            <a:off x="4332287" y="-781533"/>
            <a:ext cx="3527425" cy="601789"/>
          </a:xfrm>
          <a:prstGeom prst="rect">
            <a:avLst/>
          </a:prstGeom>
          <a:noFill/>
        </p:spPr>
        <p:txBody>
          <a:bodyPr wrap="square" lIns="0" tIns="0" rIns="0" bIns="0" rtlCol="0" anchor="b" anchorCtr="0">
            <a:noAutofit/>
          </a:bodyPr>
          <a:lstStyle/>
          <a:p>
            <a:pPr marL="0" indent="0" algn="ctr">
              <a:lnSpc>
                <a:spcPct val="110000"/>
              </a:lnSpc>
              <a:spcBef>
                <a:spcPts val="1200"/>
              </a:spcBef>
              <a:buSzPct val="80000"/>
              <a:buFont typeface="Arial" panose="020B0604020202020204" pitchFamily="34" charset="0"/>
              <a:buNone/>
            </a:pPr>
            <a:r>
              <a:rPr lang="en-US" sz="1000" dirty="0" err="1">
                <a:solidFill>
                  <a:schemeClr val="accent2"/>
                </a:solidFill>
              </a:rPr>
              <a:t>Indsæt</a:t>
            </a:r>
            <a:r>
              <a:rPr lang="en-US" sz="1000" dirty="0">
                <a:solidFill>
                  <a:schemeClr val="accent2"/>
                </a:solidFill>
              </a:rPr>
              <a:t> billed </a:t>
            </a:r>
            <a:r>
              <a:rPr lang="en-US" sz="1000" dirty="0" err="1">
                <a:solidFill>
                  <a:schemeClr val="accent2"/>
                </a:solidFill>
              </a:rPr>
              <a:t>ved</a:t>
            </a:r>
            <a:r>
              <a:rPr lang="en-US" sz="1000" dirty="0">
                <a:solidFill>
                  <a:schemeClr val="accent2"/>
                </a:solidFill>
              </a:rPr>
              <a:t> at </a:t>
            </a:r>
            <a:r>
              <a:rPr lang="en-US" sz="1000" dirty="0" err="1">
                <a:solidFill>
                  <a:schemeClr val="accent2"/>
                </a:solidFill>
              </a:rPr>
              <a:t>klikke</a:t>
            </a:r>
            <a:r>
              <a:rPr lang="en-US" sz="1000" dirty="0">
                <a:solidFill>
                  <a:schemeClr val="accent2"/>
                </a:solidFill>
              </a:rPr>
              <a:t> </a:t>
            </a:r>
            <a:r>
              <a:rPr lang="en-US" sz="1000" dirty="0" err="1">
                <a:solidFill>
                  <a:schemeClr val="accent2"/>
                </a:solidFill>
              </a:rPr>
              <a:t>på</a:t>
            </a:r>
            <a:r>
              <a:rPr lang="en-US" sz="1000" dirty="0">
                <a:solidFill>
                  <a:schemeClr val="accent2"/>
                </a:solidFill>
              </a:rPr>
              <a:t> det </a:t>
            </a:r>
            <a:r>
              <a:rPr lang="en-US" sz="1000" dirty="0" err="1">
                <a:solidFill>
                  <a:schemeClr val="accent2"/>
                </a:solidFill>
              </a:rPr>
              <a:t>grå</a:t>
            </a:r>
            <a:r>
              <a:rPr lang="en-US" sz="1000" dirty="0">
                <a:solidFill>
                  <a:schemeClr val="accent2"/>
                </a:solidFill>
              </a:rPr>
              <a:t> felt. </a:t>
            </a:r>
            <a:br>
              <a:rPr lang="en-US" sz="1000" dirty="0">
                <a:solidFill>
                  <a:schemeClr val="accent2"/>
                </a:solidFill>
              </a:rPr>
            </a:br>
            <a:r>
              <a:rPr lang="en-US" sz="1000" dirty="0" err="1">
                <a:solidFill>
                  <a:schemeClr val="accent2"/>
                </a:solidFill>
              </a:rPr>
              <a:t>Vælge</a:t>
            </a:r>
            <a:r>
              <a:rPr lang="en-US" sz="1000" dirty="0">
                <a:solidFill>
                  <a:schemeClr val="accent2"/>
                </a:solidFill>
              </a:rPr>
              <a:t> </a:t>
            </a:r>
            <a:r>
              <a:rPr lang="en-US" sz="1000" dirty="0" err="1">
                <a:solidFill>
                  <a:schemeClr val="accent2"/>
                </a:solidFill>
              </a:rPr>
              <a:t>menuen</a:t>
            </a:r>
            <a:r>
              <a:rPr lang="en-US" sz="1000" dirty="0">
                <a:solidFill>
                  <a:schemeClr val="accent2"/>
                </a:solidFill>
              </a:rPr>
              <a:t> </a:t>
            </a:r>
            <a:r>
              <a:rPr lang="en-US" sz="1000" dirty="0" err="1">
                <a:solidFill>
                  <a:schemeClr val="accent2"/>
                </a:solidFill>
              </a:rPr>
              <a:t>Indsæt</a:t>
            </a:r>
            <a:r>
              <a:rPr lang="en-US" sz="1000" dirty="0">
                <a:solidFill>
                  <a:schemeClr val="accent2"/>
                </a:solidFill>
              </a:rPr>
              <a:t> &gt; billed </a:t>
            </a:r>
            <a:r>
              <a:rPr lang="en-US" sz="1000" dirty="0" err="1">
                <a:solidFill>
                  <a:schemeClr val="accent2"/>
                </a:solidFill>
              </a:rPr>
              <a:t>og</a:t>
            </a:r>
            <a:r>
              <a:rPr lang="en-US" sz="1000" dirty="0">
                <a:solidFill>
                  <a:schemeClr val="accent2"/>
                </a:solidFill>
              </a:rPr>
              <a:t> browse </a:t>
            </a:r>
            <a:r>
              <a:rPr lang="en-US" sz="1000" dirty="0" err="1">
                <a:solidFill>
                  <a:schemeClr val="accent2"/>
                </a:solidFill>
              </a:rPr>
              <a:t>til</a:t>
            </a:r>
            <a:r>
              <a:rPr lang="en-US" sz="1000" dirty="0">
                <a:solidFill>
                  <a:schemeClr val="accent2"/>
                </a:solidFill>
              </a:rPr>
              <a:t> </a:t>
            </a:r>
            <a:r>
              <a:rPr lang="en-US" sz="1000" dirty="0" err="1">
                <a:solidFill>
                  <a:schemeClr val="accent2"/>
                </a:solidFill>
              </a:rPr>
              <a:t>billedet</a:t>
            </a:r>
            <a:endParaRPr lang="en-US" sz="1000" dirty="0">
              <a:solidFill>
                <a:schemeClr val="accent2"/>
              </a:solidFill>
            </a:endParaRPr>
          </a:p>
        </p:txBody>
      </p:sp>
    </p:spTree>
    <p:extLst>
      <p:ext uri="{BB962C8B-B14F-4D97-AF65-F5344CB8AC3E}">
        <p14:creationId xmlns:p14="http://schemas.microsoft.com/office/powerpoint/2010/main" val="471008512"/>
      </p:ext>
    </p:extLst>
  </p:cSld>
  <p:clrMapOvr>
    <a:masterClrMapping/>
  </p:clrMapOvr>
  <p:extLst>
    <p:ext uri="{DCECCB84-F9BA-43D5-87BE-67443E8EF086}">
      <p15:sldGuideLst xmlns:p15="http://schemas.microsoft.com/office/powerpoint/2012/main">
        <p15:guide id="1" pos="415" userDrawn="1">
          <p15:clr>
            <a:srgbClr val="A4A3A4"/>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slide med billede – lige">
    <p:spTree>
      <p:nvGrpSpPr>
        <p:cNvPr id="1" name=""/>
        <p:cNvGrpSpPr/>
        <p:nvPr/>
      </p:nvGrpSpPr>
      <p:grpSpPr>
        <a:xfrm>
          <a:off x="0" y="0"/>
          <a:ext cx="0" cy="0"/>
          <a:chOff x="0" y="0"/>
          <a:chExt cx="0" cy="0"/>
        </a:xfrm>
      </p:grpSpPr>
      <p:sp>
        <p:nvSpPr>
          <p:cNvPr id="5" name="Picture Placeholder 11">
            <a:extLst>
              <a:ext uri="{FF2B5EF4-FFF2-40B4-BE49-F238E27FC236}">
                <a16:creationId xmlns:a16="http://schemas.microsoft.com/office/drawing/2014/main" id="{298771D2-C644-71F3-BC75-7DEE755F1174}"/>
              </a:ext>
            </a:extLst>
          </p:cNvPr>
          <p:cNvSpPr>
            <a:spLocks noGrp="1"/>
          </p:cNvSpPr>
          <p:nvPr>
            <p:ph type="pic" sz="quarter" idx="14" hasCustomPrompt="1"/>
          </p:nvPr>
        </p:nvSpPr>
        <p:spPr>
          <a:xfrm>
            <a:off x="0" y="0"/>
            <a:ext cx="12192000"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1807674" y="2440104"/>
            <a:ext cx="8244000" cy="1977793"/>
          </a:xfrm>
        </p:spPr>
        <p:txBody>
          <a:bodyPr anchor="ctr" anchorCtr="0"/>
          <a:lstStyle>
            <a:lvl1pPr algn="ctr">
              <a:lnSpc>
                <a:spcPct val="100000"/>
              </a:lnSpc>
              <a:defRPr sz="4100" cap="all" baseline="0">
                <a:solidFill>
                  <a:schemeClr val="bg1"/>
                </a:solidFill>
              </a:defRPr>
            </a:lvl1pPr>
          </a:lstStyle>
          <a:p>
            <a:r>
              <a:rPr lang="en-US" dirty="0" err="1"/>
              <a:t>Klik</a:t>
            </a:r>
            <a:r>
              <a:rPr lang="en-US" dirty="0"/>
              <a:t> for at </a:t>
            </a:r>
            <a:r>
              <a:rPr lang="en-US" dirty="0" err="1"/>
              <a:t>redigere</a:t>
            </a:r>
            <a:r>
              <a:rPr lang="en-US" dirty="0"/>
              <a:t> </a:t>
            </a:r>
            <a:br>
              <a:rPr lang="en-US" dirty="0"/>
            </a:br>
            <a:r>
              <a:rPr lang="en-US" dirty="0"/>
              <a:t>Break slide </a:t>
            </a:r>
            <a:r>
              <a:rPr lang="en-US" dirty="0" err="1"/>
              <a:t>titel</a:t>
            </a:r>
            <a:endParaRPr lang="en-GB" dirty="0"/>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3665721" y="4417897"/>
            <a:ext cx="4837112" cy="622300"/>
          </a:xfrm>
        </p:spPr>
        <p:txBody>
          <a:bodyPr anchor="t" anchorCtr="0"/>
          <a:lstStyle>
            <a:lvl1pPr marL="0" indent="0" algn="ctr">
              <a:spcBef>
                <a:spcPts val="120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tekst</a:t>
            </a:r>
          </a:p>
        </p:txBody>
      </p:sp>
      <p:sp>
        <p:nvSpPr>
          <p:cNvPr id="6" name="TextBox 5">
            <a:extLst>
              <a:ext uri="{FF2B5EF4-FFF2-40B4-BE49-F238E27FC236}">
                <a16:creationId xmlns:a16="http://schemas.microsoft.com/office/drawing/2014/main" id="{F023A4C3-858D-210B-FC14-092709C2FCBF}"/>
              </a:ext>
            </a:extLst>
          </p:cNvPr>
          <p:cNvSpPr txBox="1"/>
          <p:nvPr userDrawn="1"/>
        </p:nvSpPr>
        <p:spPr>
          <a:xfrm>
            <a:off x="4332287" y="-781533"/>
            <a:ext cx="3527425" cy="601789"/>
          </a:xfrm>
          <a:prstGeom prst="rect">
            <a:avLst/>
          </a:prstGeom>
          <a:noFill/>
        </p:spPr>
        <p:txBody>
          <a:bodyPr wrap="square" lIns="0" tIns="0" rIns="0" bIns="0" rtlCol="0" anchor="b" anchorCtr="0">
            <a:noAutofit/>
          </a:bodyPr>
          <a:lstStyle/>
          <a:p>
            <a:pPr marL="0" indent="0" algn="ctr">
              <a:lnSpc>
                <a:spcPct val="110000"/>
              </a:lnSpc>
              <a:spcBef>
                <a:spcPts val="1200"/>
              </a:spcBef>
              <a:buSzPct val="80000"/>
              <a:buFont typeface="Arial" panose="020B0604020202020204" pitchFamily="34" charset="0"/>
              <a:buNone/>
            </a:pPr>
            <a:r>
              <a:rPr lang="en-US" sz="1000" dirty="0" err="1">
                <a:solidFill>
                  <a:schemeClr val="accent2"/>
                </a:solidFill>
              </a:rPr>
              <a:t>Indsæt</a:t>
            </a:r>
            <a:r>
              <a:rPr lang="en-US" sz="1000" dirty="0">
                <a:solidFill>
                  <a:schemeClr val="accent2"/>
                </a:solidFill>
              </a:rPr>
              <a:t> billed </a:t>
            </a:r>
            <a:r>
              <a:rPr lang="en-US" sz="1000" dirty="0" err="1">
                <a:solidFill>
                  <a:schemeClr val="accent2"/>
                </a:solidFill>
              </a:rPr>
              <a:t>ved</a:t>
            </a:r>
            <a:r>
              <a:rPr lang="en-US" sz="1000" dirty="0">
                <a:solidFill>
                  <a:schemeClr val="accent2"/>
                </a:solidFill>
              </a:rPr>
              <a:t> at </a:t>
            </a:r>
            <a:r>
              <a:rPr lang="en-US" sz="1000" dirty="0" err="1">
                <a:solidFill>
                  <a:schemeClr val="accent2"/>
                </a:solidFill>
              </a:rPr>
              <a:t>klikke</a:t>
            </a:r>
            <a:r>
              <a:rPr lang="en-US" sz="1000" dirty="0">
                <a:solidFill>
                  <a:schemeClr val="accent2"/>
                </a:solidFill>
              </a:rPr>
              <a:t> </a:t>
            </a:r>
            <a:r>
              <a:rPr lang="en-US" sz="1000" dirty="0" err="1">
                <a:solidFill>
                  <a:schemeClr val="accent2"/>
                </a:solidFill>
              </a:rPr>
              <a:t>på</a:t>
            </a:r>
            <a:r>
              <a:rPr lang="en-US" sz="1000" dirty="0">
                <a:solidFill>
                  <a:schemeClr val="accent2"/>
                </a:solidFill>
              </a:rPr>
              <a:t> det </a:t>
            </a:r>
            <a:r>
              <a:rPr lang="en-US" sz="1000" dirty="0" err="1">
                <a:solidFill>
                  <a:schemeClr val="accent2"/>
                </a:solidFill>
              </a:rPr>
              <a:t>grå</a:t>
            </a:r>
            <a:r>
              <a:rPr lang="en-US" sz="1000" dirty="0">
                <a:solidFill>
                  <a:schemeClr val="accent2"/>
                </a:solidFill>
              </a:rPr>
              <a:t> felt. </a:t>
            </a:r>
            <a:br>
              <a:rPr lang="en-US" sz="1000" dirty="0">
                <a:solidFill>
                  <a:schemeClr val="accent2"/>
                </a:solidFill>
              </a:rPr>
            </a:br>
            <a:r>
              <a:rPr lang="en-US" sz="1000" dirty="0" err="1">
                <a:solidFill>
                  <a:schemeClr val="accent2"/>
                </a:solidFill>
              </a:rPr>
              <a:t>Vælge</a:t>
            </a:r>
            <a:r>
              <a:rPr lang="en-US" sz="1000" dirty="0">
                <a:solidFill>
                  <a:schemeClr val="accent2"/>
                </a:solidFill>
              </a:rPr>
              <a:t> </a:t>
            </a:r>
            <a:r>
              <a:rPr lang="en-US" sz="1000" dirty="0" err="1">
                <a:solidFill>
                  <a:schemeClr val="accent2"/>
                </a:solidFill>
              </a:rPr>
              <a:t>menuen</a:t>
            </a:r>
            <a:r>
              <a:rPr lang="en-US" sz="1000" dirty="0">
                <a:solidFill>
                  <a:schemeClr val="accent2"/>
                </a:solidFill>
              </a:rPr>
              <a:t> </a:t>
            </a:r>
            <a:r>
              <a:rPr lang="en-US" sz="1000" dirty="0" err="1">
                <a:solidFill>
                  <a:schemeClr val="accent2"/>
                </a:solidFill>
              </a:rPr>
              <a:t>Indsæt</a:t>
            </a:r>
            <a:r>
              <a:rPr lang="en-US" sz="1000" dirty="0">
                <a:solidFill>
                  <a:schemeClr val="accent2"/>
                </a:solidFill>
              </a:rPr>
              <a:t> &gt; billed </a:t>
            </a:r>
            <a:r>
              <a:rPr lang="en-US" sz="1000" dirty="0" err="1">
                <a:solidFill>
                  <a:schemeClr val="accent2"/>
                </a:solidFill>
              </a:rPr>
              <a:t>og</a:t>
            </a:r>
            <a:r>
              <a:rPr lang="en-US" sz="1000" dirty="0">
                <a:solidFill>
                  <a:schemeClr val="accent2"/>
                </a:solidFill>
              </a:rPr>
              <a:t> browse </a:t>
            </a:r>
            <a:r>
              <a:rPr lang="en-US" sz="1000" dirty="0" err="1">
                <a:solidFill>
                  <a:schemeClr val="accent2"/>
                </a:solidFill>
              </a:rPr>
              <a:t>til</a:t>
            </a:r>
            <a:r>
              <a:rPr lang="en-US" sz="1000" dirty="0">
                <a:solidFill>
                  <a:schemeClr val="accent2"/>
                </a:solidFill>
              </a:rPr>
              <a:t> </a:t>
            </a:r>
            <a:r>
              <a:rPr lang="en-US" sz="1000" dirty="0" err="1">
                <a:solidFill>
                  <a:schemeClr val="accent2"/>
                </a:solidFill>
              </a:rPr>
              <a:t>billedet</a:t>
            </a:r>
            <a:endParaRPr lang="en-US" sz="1000" dirty="0">
              <a:solidFill>
                <a:schemeClr val="accent2"/>
              </a:solidFill>
            </a:endParaRPr>
          </a:p>
        </p:txBody>
      </p:sp>
    </p:spTree>
    <p:extLst>
      <p:ext uri="{BB962C8B-B14F-4D97-AF65-F5344CB8AC3E}">
        <p14:creationId xmlns:p14="http://schemas.microsoft.com/office/powerpoint/2010/main" val="3688171396"/>
      </p:ext>
    </p:extLst>
  </p:cSld>
  <p:clrMapOvr>
    <a:masterClrMapping/>
  </p:clrMapOvr>
  <p:extLst>
    <p:ext uri="{DCECCB84-F9BA-43D5-87BE-67443E8EF086}">
      <p15:sldGuideLst xmlns:p15="http://schemas.microsoft.com/office/powerpoint/2012/main">
        <p15:guide id="1" pos="415" userDrawn="1">
          <p15:clr>
            <a:srgbClr val="A4A3A4"/>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reakslide - farve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A7ADDD-2244-F02A-CFFD-05585491F684}"/>
              </a:ext>
            </a:extLst>
          </p:cNvPr>
          <p:cNvSpPr>
            <a:spLocks noGrp="1"/>
          </p:cNvSpPr>
          <p:nvPr>
            <p:ph type="body" sz="quarter" idx="10" hasCustomPrompt="1"/>
          </p:nvPr>
        </p:nvSpPr>
        <p:spPr>
          <a:xfrm>
            <a:off x="-4333" y="-4335"/>
            <a:ext cx="12201604" cy="686016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307689 h 6858000"/>
              <a:gd name="connsiteX5" fmla="*/ 0 w 12192000"/>
              <a:gd name="connsiteY5" fmla="*/ 0 h 6858000"/>
              <a:gd name="connsiteX0" fmla="*/ 0 w 12192000"/>
              <a:gd name="connsiteY0" fmla="*/ 4334 h 6862334"/>
              <a:gd name="connsiteX1" fmla="*/ 6067109 w 12192000"/>
              <a:gd name="connsiteY1" fmla="*/ 0 h 6862334"/>
              <a:gd name="connsiteX2" fmla="*/ 12192000 w 12192000"/>
              <a:gd name="connsiteY2" fmla="*/ 4334 h 6862334"/>
              <a:gd name="connsiteX3" fmla="*/ 12192000 w 12192000"/>
              <a:gd name="connsiteY3" fmla="*/ 6862334 h 6862334"/>
              <a:gd name="connsiteX4" fmla="*/ 0 w 12192000"/>
              <a:gd name="connsiteY4" fmla="*/ 6862334 h 6862334"/>
              <a:gd name="connsiteX5" fmla="*/ 0 w 12192000"/>
              <a:gd name="connsiteY5" fmla="*/ 312023 h 6862334"/>
              <a:gd name="connsiteX6" fmla="*/ 0 w 12192000"/>
              <a:gd name="connsiteY6" fmla="*/ 4334 h 6862334"/>
              <a:gd name="connsiteX0" fmla="*/ 0 w 12192000"/>
              <a:gd name="connsiteY0" fmla="*/ 312023 h 6862334"/>
              <a:gd name="connsiteX1" fmla="*/ 6067109 w 12192000"/>
              <a:gd name="connsiteY1" fmla="*/ 0 h 6862334"/>
              <a:gd name="connsiteX2" fmla="*/ 12192000 w 12192000"/>
              <a:gd name="connsiteY2" fmla="*/ 4334 h 6862334"/>
              <a:gd name="connsiteX3" fmla="*/ 12192000 w 12192000"/>
              <a:gd name="connsiteY3" fmla="*/ 6862334 h 6862334"/>
              <a:gd name="connsiteX4" fmla="*/ 0 w 12192000"/>
              <a:gd name="connsiteY4" fmla="*/ 6862334 h 6862334"/>
              <a:gd name="connsiteX5" fmla="*/ 0 w 12192000"/>
              <a:gd name="connsiteY5" fmla="*/ 312023 h 6862334"/>
              <a:gd name="connsiteX0" fmla="*/ 0 w 12192000"/>
              <a:gd name="connsiteY0" fmla="*/ 312023 h 6862334"/>
              <a:gd name="connsiteX1" fmla="*/ 6067109 w 12192000"/>
              <a:gd name="connsiteY1" fmla="*/ 0 h 6862334"/>
              <a:gd name="connsiteX2" fmla="*/ 12025877 w 12192000"/>
              <a:gd name="connsiteY2" fmla="*/ 0 h 6862334"/>
              <a:gd name="connsiteX3" fmla="*/ 12192000 w 12192000"/>
              <a:gd name="connsiteY3" fmla="*/ 4334 h 6862334"/>
              <a:gd name="connsiteX4" fmla="*/ 12192000 w 12192000"/>
              <a:gd name="connsiteY4" fmla="*/ 6862334 h 6862334"/>
              <a:gd name="connsiteX5" fmla="*/ 0 w 12192000"/>
              <a:gd name="connsiteY5" fmla="*/ 6862334 h 6862334"/>
              <a:gd name="connsiteX6" fmla="*/ 0 w 12192000"/>
              <a:gd name="connsiteY6"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2000 w 12194889"/>
              <a:gd name="connsiteY3" fmla="*/ 4334 h 6862334"/>
              <a:gd name="connsiteX4" fmla="*/ 12194889 w 12194889"/>
              <a:gd name="connsiteY4" fmla="*/ 3202567 h 6862334"/>
              <a:gd name="connsiteX5" fmla="*/ 12192000 w 12194889"/>
              <a:gd name="connsiteY5" fmla="*/ 6862334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2000 w 12194889"/>
              <a:gd name="connsiteY4" fmla="*/ 6862334 h 6862334"/>
              <a:gd name="connsiteX5" fmla="*/ 0 w 12194889"/>
              <a:gd name="connsiteY5" fmla="*/ 6862334 h 6862334"/>
              <a:gd name="connsiteX6" fmla="*/ 0 w 12194889"/>
              <a:gd name="connsiteY6"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12192000 w 12194889"/>
              <a:gd name="connsiteY5" fmla="*/ 6862334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12192000 w 12194889"/>
              <a:gd name="connsiteY5" fmla="*/ 6862334 h 6862334"/>
              <a:gd name="connsiteX6" fmla="*/ 6270791 w 12194889"/>
              <a:gd name="connsiteY6" fmla="*/ 6860167 h 6862334"/>
              <a:gd name="connsiteX7" fmla="*/ 0 w 12194889"/>
              <a:gd name="connsiteY7" fmla="*/ 6862334 h 6862334"/>
              <a:gd name="connsiteX8" fmla="*/ 0 w 12194889"/>
              <a:gd name="connsiteY8" fmla="*/ 312023 h 6862334"/>
              <a:gd name="connsiteX0" fmla="*/ 0 w 12194889"/>
              <a:gd name="connsiteY0" fmla="*/ 312023 h 6918462"/>
              <a:gd name="connsiteX1" fmla="*/ 6067109 w 12194889"/>
              <a:gd name="connsiteY1" fmla="*/ 0 h 6918462"/>
              <a:gd name="connsiteX2" fmla="*/ 12025877 w 12194889"/>
              <a:gd name="connsiteY2" fmla="*/ 0 h 6918462"/>
              <a:gd name="connsiteX3" fmla="*/ 12194889 w 12194889"/>
              <a:gd name="connsiteY3" fmla="*/ 3202567 h 6918462"/>
              <a:gd name="connsiteX4" fmla="*/ 12190555 w 12194889"/>
              <a:gd name="connsiteY4" fmla="*/ 6556812 h 6918462"/>
              <a:gd name="connsiteX5" fmla="*/ 6270791 w 12194889"/>
              <a:gd name="connsiteY5" fmla="*/ 6860167 h 6918462"/>
              <a:gd name="connsiteX6" fmla="*/ 0 w 12194889"/>
              <a:gd name="connsiteY6" fmla="*/ 6862334 h 6918462"/>
              <a:gd name="connsiteX7" fmla="*/ 0 w 12194889"/>
              <a:gd name="connsiteY7" fmla="*/ 312023 h 6918462"/>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169012 w 12194889"/>
              <a:gd name="connsiteY6" fmla="*/ 6855834 h 6862334"/>
              <a:gd name="connsiteX7" fmla="*/ 0 w 12194889"/>
              <a:gd name="connsiteY7" fmla="*/ 6862334 h 6862334"/>
              <a:gd name="connsiteX8" fmla="*/ 0 w 12194889"/>
              <a:gd name="connsiteY8" fmla="*/ 312023 h 6862334"/>
              <a:gd name="connsiteX0" fmla="*/ 4334 w 12199223"/>
              <a:gd name="connsiteY0" fmla="*/ 312023 h 6862334"/>
              <a:gd name="connsiteX1" fmla="*/ 6071443 w 12199223"/>
              <a:gd name="connsiteY1" fmla="*/ 0 h 6862334"/>
              <a:gd name="connsiteX2" fmla="*/ 12030211 w 12199223"/>
              <a:gd name="connsiteY2" fmla="*/ 0 h 6862334"/>
              <a:gd name="connsiteX3" fmla="*/ 12199223 w 12199223"/>
              <a:gd name="connsiteY3" fmla="*/ 3202567 h 6862334"/>
              <a:gd name="connsiteX4" fmla="*/ 12194889 w 12199223"/>
              <a:gd name="connsiteY4" fmla="*/ 6556812 h 6862334"/>
              <a:gd name="connsiteX5" fmla="*/ 6275125 w 12199223"/>
              <a:gd name="connsiteY5" fmla="*/ 6860167 h 6862334"/>
              <a:gd name="connsiteX6" fmla="*/ 173346 w 12199223"/>
              <a:gd name="connsiteY6" fmla="*/ 6855834 h 6862334"/>
              <a:gd name="connsiteX7" fmla="*/ 4334 w 12199223"/>
              <a:gd name="connsiteY7" fmla="*/ 6862334 h 6862334"/>
              <a:gd name="connsiteX8" fmla="*/ 0 w 12199223"/>
              <a:gd name="connsiteY8" fmla="*/ 3540592 h 6862334"/>
              <a:gd name="connsiteX9" fmla="*/ 4334 w 12199223"/>
              <a:gd name="connsiteY9" fmla="*/ 312023 h 6862334"/>
              <a:gd name="connsiteX0" fmla="*/ 4334 w 12199223"/>
              <a:gd name="connsiteY0" fmla="*/ 312023 h 6860167"/>
              <a:gd name="connsiteX1" fmla="*/ 6071443 w 12199223"/>
              <a:gd name="connsiteY1" fmla="*/ 0 h 6860167"/>
              <a:gd name="connsiteX2" fmla="*/ 12030211 w 12199223"/>
              <a:gd name="connsiteY2" fmla="*/ 0 h 6860167"/>
              <a:gd name="connsiteX3" fmla="*/ 12199223 w 12199223"/>
              <a:gd name="connsiteY3" fmla="*/ 3202567 h 6860167"/>
              <a:gd name="connsiteX4" fmla="*/ 12194889 w 12199223"/>
              <a:gd name="connsiteY4" fmla="*/ 6556812 h 6860167"/>
              <a:gd name="connsiteX5" fmla="*/ 6275125 w 12199223"/>
              <a:gd name="connsiteY5" fmla="*/ 6860167 h 6860167"/>
              <a:gd name="connsiteX6" fmla="*/ 173346 w 12199223"/>
              <a:gd name="connsiteY6" fmla="*/ 6855834 h 6860167"/>
              <a:gd name="connsiteX7" fmla="*/ 0 w 12199223"/>
              <a:gd name="connsiteY7" fmla="*/ 3540592 h 6860167"/>
              <a:gd name="connsiteX8" fmla="*/ 4334 w 12199223"/>
              <a:gd name="connsiteY8" fmla="*/ 312023 h 6860167"/>
              <a:gd name="connsiteX0" fmla="*/ 4334 w 12199223"/>
              <a:gd name="connsiteY0" fmla="*/ 312023 h 6860167"/>
              <a:gd name="connsiteX1" fmla="*/ 6071443 w 12199223"/>
              <a:gd name="connsiteY1" fmla="*/ 0 h 6860167"/>
              <a:gd name="connsiteX2" fmla="*/ 12030211 w 12199223"/>
              <a:gd name="connsiteY2" fmla="*/ 0 h 6860167"/>
              <a:gd name="connsiteX3" fmla="*/ 12199223 w 12199223"/>
              <a:gd name="connsiteY3" fmla="*/ 3202567 h 6860167"/>
              <a:gd name="connsiteX4" fmla="*/ 12197270 w 12199223"/>
              <a:gd name="connsiteY4" fmla="*/ 6556812 h 6860167"/>
              <a:gd name="connsiteX5" fmla="*/ 6275125 w 12199223"/>
              <a:gd name="connsiteY5" fmla="*/ 6860167 h 6860167"/>
              <a:gd name="connsiteX6" fmla="*/ 173346 w 12199223"/>
              <a:gd name="connsiteY6" fmla="*/ 6855834 h 6860167"/>
              <a:gd name="connsiteX7" fmla="*/ 0 w 12199223"/>
              <a:gd name="connsiteY7" fmla="*/ 3540592 h 6860167"/>
              <a:gd name="connsiteX8" fmla="*/ 4334 w 12199223"/>
              <a:gd name="connsiteY8" fmla="*/ 312023 h 6860167"/>
              <a:gd name="connsiteX0" fmla="*/ 4334 w 12201604"/>
              <a:gd name="connsiteY0" fmla="*/ 312023 h 6860167"/>
              <a:gd name="connsiteX1" fmla="*/ 6071443 w 12201604"/>
              <a:gd name="connsiteY1" fmla="*/ 0 h 6860167"/>
              <a:gd name="connsiteX2" fmla="*/ 12030211 w 12201604"/>
              <a:gd name="connsiteY2" fmla="*/ 0 h 6860167"/>
              <a:gd name="connsiteX3" fmla="*/ 12201604 w 12201604"/>
              <a:gd name="connsiteY3" fmla="*/ 3202567 h 6860167"/>
              <a:gd name="connsiteX4" fmla="*/ 12197270 w 12201604"/>
              <a:gd name="connsiteY4" fmla="*/ 6556812 h 6860167"/>
              <a:gd name="connsiteX5" fmla="*/ 6275125 w 12201604"/>
              <a:gd name="connsiteY5" fmla="*/ 6860167 h 6860167"/>
              <a:gd name="connsiteX6" fmla="*/ 173346 w 12201604"/>
              <a:gd name="connsiteY6" fmla="*/ 6855834 h 6860167"/>
              <a:gd name="connsiteX7" fmla="*/ 0 w 12201604"/>
              <a:gd name="connsiteY7" fmla="*/ 3540592 h 6860167"/>
              <a:gd name="connsiteX8" fmla="*/ 4334 w 12201604"/>
              <a:gd name="connsiteY8" fmla="*/ 312023 h 686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1604" h="6860167">
                <a:moveTo>
                  <a:pt x="4334" y="312023"/>
                </a:moveTo>
                <a:lnTo>
                  <a:pt x="6071443" y="0"/>
                </a:lnTo>
                <a:lnTo>
                  <a:pt x="12030211" y="0"/>
                </a:lnTo>
                <a:lnTo>
                  <a:pt x="12201604" y="3202567"/>
                </a:lnTo>
                <a:cubicBezTo>
                  <a:pt x="12200159" y="4320649"/>
                  <a:pt x="12198715" y="5438730"/>
                  <a:pt x="12197270" y="6556812"/>
                </a:cubicBezTo>
                <a:cubicBezTo>
                  <a:pt x="7283634" y="6811053"/>
                  <a:pt x="11864810" y="6579563"/>
                  <a:pt x="6275125" y="6860167"/>
                </a:cubicBezTo>
                <a:lnTo>
                  <a:pt x="173346" y="6855834"/>
                </a:lnTo>
                <a:lnTo>
                  <a:pt x="0" y="3540592"/>
                </a:lnTo>
                <a:cubicBezTo>
                  <a:pt x="1445" y="2464402"/>
                  <a:pt x="2889" y="1388213"/>
                  <a:pt x="4334" y="312023"/>
                </a:cubicBezTo>
                <a:close/>
              </a:path>
            </a:pathLst>
          </a:custGeom>
          <a:solidFill>
            <a:schemeClr val="accent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1807674" y="2440104"/>
            <a:ext cx="8244000" cy="1977793"/>
          </a:xfrm>
        </p:spPr>
        <p:txBody>
          <a:bodyPr anchor="ctr" anchorCtr="0"/>
          <a:lstStyle>
            <a:lvl1pPr algn="ctr">
              <a:lnSpc>
                <a:spcPct val="100000"/>
              </a:lnSpc>
              <a:defRPr sz="4100" cap="all" baseline="0">
                <a:solidFill>
                  <a:schemeClr val="bg1"/>
                </a:solidFill>
              </a:defRPr>
            </a:lvl1pPr>
          </a:lstStyle>
          <a:p>
            <a:r>
              <a:rPr lang="en-US" dirty="0" err="1"/>
              <a:t>Klik</a:t>
            </a:r>
            <a:r>
              <a:rPr lang="en-US" dirty="0"/>
              <a:t> for at </a:t>
            </a:r>
            <a:r>
              <a:rPr lang="en-US" dirty="0" err="1"/>
              <a:t>redigere</a:t>
            </a:r>
            <a:r>
              <a:rPr lang="en-US" dirty="0"/>
              <a:t> </a:t>
            </a:r>
            <a:br>
              <a:rPr lang="en-US" dirty="0"/>
            </a:br>
            <a:r>
              <a:rPr lang="en-US" dirty="0"/>
              <a:t>Break slide </a:t>
            </a:r>
            <a:r>
              <a:rPr lang="en-US" dirty="0" err="1"/>
              <a:t>titel</a:t>
            </a:r>
            <a:endParaRPr lang="en-GB" dirty="0"/>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3665721" y="4417897"/>
            <a:ext cx="4837112" cy="622300"/>
          </a:xfrm>
        </p:spPr>
        <p:txBody>
          <a:bodyPr anchor="t" anchorCtr="0"/>
          <a:lstStyle>
            <a:lvl1pPr marL="0" indent="0" algn="ctr">
              <a:spcBef>
                <a:spcPts val="120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tekst</a:t>
            </a:r>
          </a:p>
        </p:txBody>
      </p:sp>
    </p:spTree>
    <p:extLst>
      <p:ext uri="{BB962C8B-B14F-4D97-AF65-F5344CB8AC3E}">
        <p14:creationId xmlns:p14="http://schemas.microsoft.com/office/powerpoint/2010/main" val="49297103"/>
      </p:ext>
    </p:extLst>
  </p:cSld>
  <p:clrMapOvr>
    <a:masterClrMapping/>
  </p:clrMapOvr>
  <p:extLst>
    <p:ext uri="{DCECCB84-F9BA-43D5-87BE-67443E8EF086}">
      <p15:sldGuideLst xmlns:p15="http://schemas.microsoft.com/office/powerpoint/2012/main">
        <p15:guide id="1" pos="415" userDrawn="1">
          <p15:clr>
            <a:srgbClr val="A4A3A4"/>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 side med billed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60D0119D-C8FB-C7F6-C20D-32E94812B58B}"/>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1" name="Text Placeholder 14">
            <a:extLst>
              <a:ext uri="{FF2B5EF4-FFF2-40B4-BE49-F238E27FC236}">
                <a16:creationId xmlns:a16="http://schemas.microsoft.com/office/drawing/2014/main" id="{94AD7E06-A213-57ED-A406-D9F75C4BB96F}"/>
              </a:ext>
            </a:extLst>
          </p:cNvPr>
          <p:cNvSpPr>
            <a:spLocks noGrp="1"/>
          </p:cNvSpPr>
          <p:nvPr>
            <p:ph type="body" sz="quarter" idx="15" hasCustomPrompt="1"/>
          </p:nvPr>
        </p:nvSpPr>
        <p:spPr>
          <a:xfrm>
            <a:off x="658813" y="5306955"/>
            <a:ext cx="2167464" cy="1001769"/>
          </a:xfrm>
          <a:blipFill>
            <a:blip r:embed="rId6"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alpha val="0"/>
                  </a:schemeClr>
                </a:solidFill>
              </a:defRPr>
            </a:lvl1pPr>
          </a:lstStyle>
          <a:p>
            <a:pPr lvl="0"/>
            <a:r>
              <a:rPr lang="en-US"/>
              <a:t>x</a:t>
            </a:r>
            <a:endParaRPr lang="en-GB"/>
          </a:p>
        </p:txBody>
      </p:sp>
    </p:spTree>
    <p:extLst>
      <p:ext uri="{BB962C8B-B14F-4D97-AF65-F5344CB8AC3E}">
        <p14:creationId xmlns:p14="http://schemas.microsoft.com/office/powerpoint/2010/main" val="4013569588"/>
      </p:ext>
    </p:extLst>
  </p:cSld>
  <p:clrMapOvr>
    <a:masterClrMapping/>
  </p:clrMapOvr>
  <p:extLst>
    <p:ext uri="{DCECCB84-F9BA-43D5-87BE-67443E8EF086}">
      <p15:sldGuideLst xmlns:p15="http://schemas.microsoft.com/office/powerpoint/2012/main">
        <p15:guide id="1" pos="415">
          <p15:clr>
            <a:srgbClr val="A4A3A4"/>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Slide med bille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C826DC-A3B6-4035-9504-2DD4FF4CE680}"/>
              </a:ext>
            </a:extLst>
          </p:cNvPr>
          <p:cNvSpPr/>
          <p:nvPr userDrawn="1"/>
        </p:nvSpPr>
        <p:spPr>
          <a:xfrm rot="-180000">
            <a:off x="114378" y="4369712"/>
            <a:ext cx="12192015" cy="2484083"/>
          </a:xfrm>
          <a:custGeom>
            <a:avLst/>
            <a:gdLst>
              <a:gd name="connsiteX0" fmla="*/ 0 w 12192000"/>
              <a:gd name="connsiteY0" fmla="*/ 0 h 2485291"/>
              <a:gd name="connsiteX1" fmla="*/ 12192000 w 12192000"/>
              <a:gd name="connsiteY1" fmla="*/ 0 h 2485291"/>
              <a:gd name="connsiteX2" fmla="*/ 12192000 w 12192000"/>
              <a:gd name="connsiteY2" fmla="*/ 2485291 h 2485291"/>
              <a:gd name="connsiteX3" fmla="*/ 0 w 12192000"/>
              <a:gd name="connsiteY3" fmla="*/ 2485291 h 2485291"/>
              <a:gd name="connsiteX4" fmla="*/ 0 w 12192000"/>
              <a:gd name="connsiteY4"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15 w 12192015"/>
              <a:gd name="connsiteY3" fmla="*/ 2485291 h 2485291"/>
              <a:gd name="connsiteX4" fmla="*/ 0 w 12192015"/>
              <a:gd name="connsiteY4" fmla="*/ 2172904 h 2485291"/>
              <a:gd name="connsiteX5" fmla="*/ 15 w 12192015"/>
              <a:gd name="connsiteY5"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5983138 w 12192015"/>
              <a:gd name="connsiteY3" fmla="*/ 2484083 h 2485291"/>
              <a:gd name="connsiteX4" fmla="*/ 15 w 12192015"/>
              <a:gd name="connsiteY4" fmla="*/ 2485291 h 2485291"/>
              <a:gd name="connsiteX5" fmla="*/ 0 w 12192015"/>
              <a:gd name="connsiteY5" fmla="*/ 2172904 h 2485291"/>
              <a:gd name="connsiteX6" fmla="*/ 15 w 12192015"/>
              <a:gd name="connsiteY6"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5983138 w 12192015"/>
              <a:gd name="connsiteY3" fmla="*/ 2484083 h 2485291"/>
              <a:gd name="connsiteX4" fmla="*/ 0 w 12192015"/>
              <a:gd name="connsiteY4" fmla="*/ 2172904 h 2485291"/>
              <a:gd name="connsiteX5" fmla="*/ 15 w 12192015"/>
              <a:gd name="connsiteY5"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12023278 w 12192015"/>
              <a:gd name="connsiteY3" fmla="*/ 2481109 h 2485291"/>
              <a:gd name="connsiteX4" fmla="*/ 5983138 w 12192015"/>
              <a:gd name="connsiteY4" fmla="*/ 2484083 h 2485291"/>
              <a:gd name="connsiteX5" fmla="*/ 0 w 12192015"/>
              <a:gd name="connsiteY5" fmla="*/ 2172904 h 2485291"/>
              <a:gd name="connsiteX6" fmla="*/ 15 w 12192015"/>
              <a:gd name="connsiteY6" fmla="*/ 0 h 2485291"/>
              <a:gd name="connsiteX0" fmla="*/ 15 w 12192015"/>
              <a:gd name="connsiteY0" fmla="*/ 0 h 2484083"/>
              <a:gd name="connsiteX1" fmla="*/ 12192015 w 12192015"/>
              <a:gd name="connsiteY1" fmla="*/ 0 h 2484083"/>
              <a:gd name="connsiteX2" fmla="*/ 12023278 w 12192015"/>
              <a:gd name="connsiteY2" fmla="*/ 2481109 h 2484083"/>
              <a:gd name="connsiteX3" fmla="*/ 5983138 w 12192015"/>
              <a:gd name="connsiteY3" fmla="*/ 2484083 h 2484083"/>
              <a:gd name="connsiteX4" fmla="*/ 0 w 12192015"/>
              <a:gd name="connsiteY4" fmla="*/ 2172904 h 2484083"/>
              <a:gd name="connsiteX5" fmla="*/ 15 w 12192015"/>
              <a:gd name="connsiteY5" fmla="*/ 0 h 248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15" h="2484083">
                <a:moveTo>
                  <a:pt x="15" y="0"/>
                </a:moveTo>
                <a:lnTo>
                  <a:pt x="12192015" y="0"/>
                </a:lnTo>
                <a:lnTo>
                  <a:pt x="12023278" y="2481109"/>
                </a:lnTo>
                <a:lnTo>
                  <a:pt x="5983138" y="2484083"/>
                </a:lnTo>
                <a:lnTo>
                  <a:pt x="0" y="2172904"/>
                </a:lnTo>
                <a:cubicBezTo>
                  <a:pt x="5" y="1448603"/>
                  <a:pt x="10" y="724301"/>
                  <a:pt x="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10" name="Picture Placeholder 11">
            <a:extLst>
              <a:ext uri="{FF2B5EF4-FFF2-40B4-BE49-F238E27FC236}">
                <a16:creationId xmlns:a16="http://schemas.microsoft.com/office/drawing/2014/main" id="{668A2BB3-89DD-FEAB-DF69-76FBC9D4812B}"/>
              </a:ext>
            </a:extLst>
          </p:cNvPr>
          <p:cNvSpPr>
            <a:spLocks noGrp="1"/>
          </p:cNvSpPr>
          <p:nvPr>
            <p:ph type="pic" sz="quarter" idx="14" hasCustomPrompt="1"/>
          </p:nvPr>
        </p:nvSpPr>
        <p:spPr>
          <a:xfrm rot="-180000">
            <a:off x="-69846" y="-652"/>
            <a:ext cx="12199826" cy="4380004"/>
          </a:xfrm>
          <a:custGeom>
            <a:avLst/>
            <a:gdLst>
              <a:gd name="connsiteX0" fmla="*/ 0 w 12192000"/>
              <a:gd name="connsiteY0" fmla="*/ 0 h 4377600"/>
              <a:gd name="connsiteX1" fmla="*/ 12192000 w 12192000"/>
              <a:gd name="connsiteY1" fmla="*/ 0 h 4377600"/>
              <a:gd name="connsiteX2" fmla="*/ 12192000 w 12192000"/>
              <a:gd name="connsiteY2" fmla="*/ 4377600 h 4377600"/>
              <a:gd name="connsiteX3" fmla="*/ 0 w 12192000"/>
              <a:gd name="connsiteY3" fmla="*/ 4377600 h 4377600"/>
              <a:gd name="connsiteX4" fmla="*/ 0 w 12192000"/>
              <a:gd name="connsiteY4" fmla="*/ 0 h 4377600"/>
              <a:gd name="connsiteX0" fmla="*/ 0 w 12192000"/>
              <a:gd name="connsiteY0" fmla="*/ 2404 h 4380004"/>
              <a:gd name="connsiteX1" fmla="*/ 6139914 w 12192000"/>
              <a:gd name="connsiteY1" fmla="*/ 0 h 4380004"/>
              <a:gd name="connsiteX2" fmla="*/ 12192000 w 12192000"/>
              <a:gd name="connsiteY2" fmla="*/ 2404 h 4380004"/>
              <a:gd name="connsiteX3" fmla="*/ 12192000 w 12192000"/>
              <a:gd name="connsiteY3" fmla="*/ 4380004 h 4380004"/>
              <a:gd name="connsiteX4" fmla="*/ 0 w 12192000"/>
              <a:gd name="connsiteY4" fmla="*/ 4380004 h 4380004"/>
              <a:gd name="connsiteX5" fmla="*/ 0 w 12192000"/>
              <a:gd name="connsiteY5" fmla="*/ 2404 h 4380004"/>
              <a:gd name="connsiteX0" fmla="*/ 0 w 12194948"/>
              <a:gd name="connsiteY0" fmla="*/ 2404 h 4380004"/>
              <a:gd name="connsiteX1" fmla="*/ 6139914 w 12194948"/>
              <a:gd name="connsiteY1" fmla="*/ 0 h 4380004"/>
              <a:gd name="connsiteX2" fmla="*/ 12194948 w 12194948"/>
              <a:gd name="connsiteY2" fmla="*/ 310161 h 4380004"/>
              <a:gd name="connsiteX3" fmla="*/ 12192000 w 12194948"/>
              <a:gd name="connsiteY3" fmla="*/ 4380004 h 4380004"/>
              <a:gd name="connsiteX4" fmla="*/ 0 w 12194948"/>
              <a:gd name="connsiteY4" fmla="*/ 4380004 h 4380004"/>
              <a:gd name="connsiteX5" fmla="*/ 0 w 12194948"/>
              <a:gd name="connsiteY5" fmla="*/ 2404 h 4380004"/>
              <a:gd name="connsiteX0" fmla="*/ 4878 w 12199826"/>
              <a:gd name="connsiteY0" fmla="*/ 2404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4878 w 12199826"/>
              <a:gd name="connsiteY6" fmla="*/ 2404 h 4380004"/>
              <a:gd name="connsiteX0" fmla="*/ 181348 w 12199826"/>
              <a:gd name="connsiteY0" fmla="*/ 2114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81348 w 12199826"/>
              <a:gd name="connsiteY6" fmla="*/ 2114 h 4380004"/>
              <a:gd name="connsiteX0" fmla="*/ 178970 w 12199826"/>
              <a:gd name="connsiteY0" fmla="*/ 1989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78970 w 12199826"/>
              <a:gd name="connsiteY6" fmla="*/ 1989 h 4380004"/>
              <a:gd name="connsiteX0" fmla="*/ 178970 w 12199826"/>
              <a:gd name="connsiteY0" fmla="*/ 1989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78970 w 12199826"/>
              <a:gd name="connsiteY6" fmla="*/ 1989 h 4380004"/>
              <a:gd name="connsiteX0" fmla="*/ 174214 w 12199826"/>
              <a:gd name="connsiteY0" fmla="*/ 1739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74214 w 12199826"/>
              <a:gd name="connsiteY6" fmla="*/ 1739 h 438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9826" h="4380004">
                <a:moveTo>
                  <a:pt x="174214" y="1739"/>
                </a:moveTo>
                <a:lnTo>
                  <a:pt x="6144792" y="0"/>
                </a:lnTo>
                <a:lnTo>
                  <a:pt x="12199826" y="310161"/>
                </a:lnTo>
                <a:cubicBezTo>
                  <a:pt x="12198843" y="1666775"/>
                  <a:pt x="12197861" y="3023390"/>
                  <a:pt x="12196878" y="4380004"/>
                </a:cubicBezTo>
                <a:lnTo>
                  <a:pt x="4878" y="4380004"/>
                </a:lnTo>
                <a:lnTo>
                  <a:pt x="0" y="3273818"/>
                </a:lnTo>
                <a:lnTo>
                  <a:pt x="174214" y="1739"/>
                </a:ln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658813" y="4352175"/>
            <a:ext cx="8244000" cy="1581664"/>
          </a:xfrm>
        </p:spPr>
        <p:txBody>
          <a:bodyPr anchor="t"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br>
              <a:rPr lang="en-US"/>
            </a:b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658813" y="5686425"/>
            <a:ext cx="4837112" cy="622300"/>
          </a:xfrm>
        </p:spPr>
        <p:txBody>
          <a:bodyPr anchor="b"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80013" y="5306955"/>
            <a:ext cx="1422998" cy="1044000"/>
          </a:xfrm>
          <a:prstGeom prst="rect">
            <a:avLst/>
          </a:prstGeom>
        </p:spPr>
      </p:pic>
    </p:spTree>
    <p:extLst>
      <p:ext uri="{BB962C8B-B14F-4D97-AF65-F5344CB8AC3E}">
        <p14:creationId xmlns:p14="http://schemas.microsoft.com/office/powerpoint/2010/main" val="2992552837"/>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lut side med billede og teks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60D0119D-C8FB-C7F6-C20D-32E94812B58B}"/>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8" name="Text Placeholder 8">
            <a:extLst>
              <a:ext uri="{FF2B5EF4-FFF2-40B4-BE49-F238E27FC236}">
                <a16:creationId xmlns:a16="http://schemas.microsoft.com/office/drawing/2014/main" id="{7DE868F4-8E6D-8E14-A580-EE21A2776A51}"/>
              </a:ext>
            </a:extLst>
          </p:cNvPr>
          <p:cNvSpPr>
            <a:spLocks noGrp="1"/>
          </p:cNvSpPr>
          <p:nvPr>
            <p:ph type="body" sz="quarter" idx="16" hasCustomPrompt="1"/>
          </p:nvPr>
        </p:nvSpPr>
        <p:spPr>
          <a:xfrm>
            <a:off x="658812" y="2886075"/>
            <a:ext cx="4532313" cy="3228975"/>
          </a:xfrm>
        </p:spPr>
        <p:txBody>
          <a:bodyPr anchor="b" anchorCtr="0"/>
          <a:lstStyle>
            <a:lvl1pPr marL="0" indent="0" algn="l">
              <a:buFontTx/>
              <a:buNone/>
              <a:defRPr sz="3300" b="1">
                <a:solidFill>
                  <a:schemeClr val="bg1"/>
                </a:solidFill>
                <a:latin typeface="+mj-lt"/>
              </a:defRPr>
            </a:lvl1pPr>
            <a:lvl2pPr marL="144000" indent="0" algn="ctr">
              <a:buFontTx/>
              <a:buNone/>
              <a:defRPr>
                <a:solidFill>
                  <a:schemeClr val="bg1"/>
                </a:solidFill>
                <a:latin typeface="+mj-lt"/>
              </a:defRPr>
            </a:lvl2pPr>
            <a:lvl3pPr marL="288000" indent="0" algn="ctr">
              <a:buFontTx/>
              <a:buNone/>
              <a:defRPr>
                <a:solidFill>
                  <a:schemeClr val="bg1"/>
                </a:solidFill>
                <a:latin typeface="+mj-lt"/>
              </a:defRPr>
            </a:lvl3pPr>
            <a:lvl4pPr marL="432000" indent="0" algn="ctr">
              <a:buFontTx/>
              <a:buNone/>
              <a:defRPr>
                <a:solidFill>
                  <a:schemeClr val="bg1"/>
                </a:solidFill>
                <a:latin typeface="+mj-lt"/>
              </a:defRPr>
            </a:lvl4pPr>
            <a:lvl5pPr marL="576000" indent="0" algn="ctr">
              <a:buFontTx/>
              <a:buNone/>
              <a:defRPr>
                <a:solidFill>
                  <a:schemeClr val="bg1"/>
                </a:solidFill>
                <a:latin typeface="+mj-lt"/>
              </a:defRPr>
            </a:lvl5pPr>
          </a:lstStyle>
          <a:p>
            <a:pPr lvl="0"/>
            <a:r>
              <a:rPr lang="da-DK"/>
              <a:t>Klik for at redigere tekst</a:t>
            </a:r>
          </a:p>
        </p:txBody>
      </p:sp>
    </p:spTree>
    <p:extLst>
      <p:ext uri="{BB962C8B-B14F-4D97-AF65-F5344CB8AC3E}">
        <p14:creationId xmlns:p14="http://schemas.microsoft.com/office/powerpoint/2010/main" val="1866798694"/>
      </p:ext>
    </p:extLst>
  </p:cSld>
  <p:clrMapOvr>
    <a:masterClrMapping/>
  </p:clrMapOvr>
  <p:extLst>
    <p:ext uri="{DCECCB84-F9BA-43D5-87BE-67443E8EF086}">
      <p15:sldGuideLst xmlns:p15="http://schemas.microsoft.com/office/powerpoint/2012/main">
        <p15:guide id="1" pos="415">
          <p15:clr>
            <a:srgbClr val="A4A3A4"/>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lutside - rø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BFE8A-5EDB-5446-7A1A-266FC7F8FA23}"/>
              </a:ext>
            </a:extLst>
          </p:cNvPr>
          <p:cNvSpPr/>
          <p:nvPr userDrawn="1"/>
        </p:nvSpPr>
        <p:spPr>
          <a:xfrm rot="180000">
            <a:off x="-10122" y="-3260"/>
            <a:ext cx="12215661" cy="68621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020 w 12197020"/>
              <a:gd name="connsiteY0" fmla="*/ 0 h 6858000"/>
              <a:gd name="connsiteX1" fmla="*/ 12197020 w 12197020"/>
              <a:gd name="connsiteY1" fmla="*/ 0 h 6858000"/>
              <a:gd name="connsiteX2" fmla="*/ 12197020 w 12197020"/>
              <a:gd name="connsiteY2" fmla="*/ 6858000 h 6858000"/>
              <a:gd name="connsiteX3" fmla="*/ 5020 w 12197020"/>
              <a:gd name="connsiteY3" fmla="*/ 6858000 h 6858000"/>
              <a:gd name="connsiteX4" fmla="*/ 0 w 12197020"/>
              <a:gd name="connsiteY4" fmla="*/ 307881 h 6858000"/>
              <a:gd name="connsiteX5" fmla="*/ 5020 w 12197020"/>
              <a:gd name="connsiteY5" fmla="*/ 0 h 6858000"/>
              <a:gd name="connsiteX0" fmla="*/ 904600 w 13096600"/>
              <a:gd name="connsiteY0" fmla="*/ 0 h 6858000"/>
              <a:gd name="connsiteX1" fmla="*/ 13096600 w 13096600"/>
              <a:gd name="connsiteY1" fmla="*/ 0 h 6858000"/>
              <a:gd name="connsiteX2" fmla="*/ 13096600 w 13096600"/>
              <a:gd name="connsiteY2" fmla="*/ 6858000 h 6858000"/>
              <a:gd name="connsiteX3" fmla="*/ 904600 w 13096600"/>
              <a:gd name="connsiteY3" fmla="*/ 6858000 h 6858000"/>
              <a:gd name="connsiteX4" fmla="*/ 899580 w 13096600"/>
              <a:gd name="connsiteY4" fmla="*/ 307881 h 6858000"/>
              <a:gd name="connsiteX5" fmla="*/ 899580 w 13096600"/>
              <a:gd name="connsiteY5" fmla="*/ 307881 h 6858000"/>
              <a:gd name="connsiteX6" fmla="*/ 904600 w 13096600"/>
              <a:gd name="connsiteY6" fmla="*/ 0 h 6858000"/>
              <a:gd name="connsiteX0" fmla="*/ 904600 w 13096600"/>
              <a:gd name="connsiteY0" fmla="*/ 3038 h 6861038"/>
              <a:gd name="connsiteX1" fmla="*/ 6923270 w 13096600"/>
              <a:gd name="connsiteY1" fmla="*/ 0 h 6861038"/>
              <a:gd name="connsiteX2" fmla="*/ 13096600 w 13096600"/>
              <a:gd name="connsiteY2" fmla="*/ 3038 h 6861038"/>
              <a:gd name="connsiteX3" fmla="*/ 13096600 w 13096600"/>
              <a:gd name="connsiteY3" fmla="*/ 6861038 h 6861038"/>
              <a:gd name="connsiteX4" fmla="*/ 904600 w 13096600"/>
              <a:gd name="connsiteY4" fmla="*/ 6861038 h 6861038"/>
              <a:gd name="connsiteX5" fmla="*/ 899580 w 13096600"/>
              <a:gd name="connsiteY5" fmla="*/ 310919 h 6861038"/>
              <a:gd name="connsiteX6" fmla="*/ 899580 w 13096600"/>
              <a:gd name="connsiteY6" fmla="*/ 310919 h 6861038"/>
              <a:gd name="connsiteX7" fmla="*/ 904600 w 13096600"/>
              <a:gd name="connsiteY7" fmla="*/ 3038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1228 h 6861347"/>
              <a:gd name="connsiteX1" fmla="*/ 6023690 w 12197020"/>
              <a:gd name="connsiteY1" fmla="*/ 309 h 6861347"/>
              <a:gd name="connsiteX2" fmla="*/ 12032502 w 12197020"/>
              <a:gd name="connsiteY2" fmla="*/ 0 h 6861347"/>
              <a:gd name="connsiteX3" fmla="*/ 12197020 w 12197020"/>
              <a:gd name="connsiteY3" fmla="*/ 3347 h 6861347"/>
              <a:gd name="connsiteX4" fmla="*/ 12197020 w 12197020"/>
              <a:gd name="connsiteY4" fmla="*/ 6861347 h 6861347"/>
              <a:gd name="connsiteX5" fmla="*/ 5020 w 12197020"/>
              <a:gd name="connsiteY5" fmla="*/ 6861347 h 6861347"/>
              <a:gd name="connsiteX6" fmla="*/ 0 w 12197020"/>
              <a:gd name="connsiteY6" fmla="*/ 311228 h 6861347"/>
              <a:gd name="connsiteX7" fmla="*/ 0 w 12197020"/>
              <a:gd name="connsiteY7"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7020 w 12198399"/>
              <a:gd name="connsiteY3" fmla="*/ 3347 h 6861347"/>
              <a:gd name="connsiteX4" fmla="*/ 12198399 w 12198399"/>
              <a:gd name="connsiteY4" fmla="*/ 3265624 h 6861347"/>
              <a:gd name="connsiteX5" fmla="*/ 12197020 w 12198399"/>
              <a:gd name="connsiteY5" fmla="*/ 6861347 h 6861347"/>
              <a:gd name="connsiteX6" fmla="*/ 5020 w 12198399"/>
              <a:gd name="connsiteY6" fmla="*/ 6861347 h 6861347"/>
              <a:gd name="connsiteX7" fmla="*/ 0 w 12198399"/>
              <a:gd name="connsiteY7" fmla="*/ 311228 h 6861347"/>
              <a:gd name="connsiteX8" fmla="*/ 0 w 12198399"/>
              <a:gd name="connsiteY8"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8399 w 12198399"/>
              <a:gd name="connsiteY3" fmla="*/ 3265624 h 6861347"/>
              <a:gd name="connsiteX4" fmla="*/ 12197020 w 12198399"/>
              <a:gd name="connsiteY4" fmla="*/ 6861347 h 6861347"/>
              <a:gd name="connsiteX5" fmla="*/ 5020 w 12198399"/>
              <a:gd name="connsiteY5" fmla="*/ 6861347 h 6861347"/>
              <a:gd name="connsiteX6" fmla="*/ 0 w 12198399"/>
              <a:gd name="connsiteY6" fmla="*/ 311228 h 6861347"/>
              <a:gd name="connsiteX7" fmla="*/ 0 w 12198399"/>
              <a:gd name="connsiteY7" fmla="*/ 311228 h 6861347"/>
              <a:gd name="connsiteX0" fmla="*/ 0 w 13100248"/>
              <a:gd name="connsiteY0" fmla="*/ 311228 h 6912889"/>
              <a:gd name="connsiteX1" fmla="*/ 6023690 w 13100248"/>
              <a:gd name="connsiteY1" fmla="*/ 309 h 6912889"/>
              <a:gd name="connsiteX2" fmla="*/ 12032502 w 13100248"/>
              <a:gd name="connsiteY2" fmla="*/ 0 h 6912889"/>
              <a:gd name="connsiteX3" fmla="*/ 12198399 w 13100248"/>
              <a:gd name="connsiteY3" fmla="*/ 3265624 h 6912889"/>
              <a:gd name="connsiteX4" fmla="*/ 12197527 w 13100248"/>
              <a:gd name="connsiteY4" fmla="*/ 6553107 h 6912889"/>
              <a:gd name="connsiteX5" fmla="*/ 12197020 w 13100248"/>
              <a:gd name="connsiteY5" fmla="*/ 6861347 h 6912889"/>
              <a:gd name="connsiteX6" fmla="*/ 5020 w 13100248"/>
              <a:gd name="connsiteY6" fmla="*/ 6861347 h 6912889"/>
              <a:gd name="connsiteX7" fmla="*/ 0 w 13100248"/>
              <a:gd name="connsiteY7" fmla="*/ 311228 h 6912889"/>
              <a:gd name="connsiteX8" fmla="*/ 0 w 13100248"/>
              <a:gd name="connsiteY8" fmla="*/ 311228 h 6912889"/>
              <a:gd name="connsiteX0" fmla="*/ 0 w 12636493"/>
              <a:gd name="connsiteY0" fmla="*/ 311228 h 6913047"/>
              <a:gd name="connsiteX1" fmla="*/ 6023690 w 12636493"/>
              <a:gd name="connsiteY1" fmla="*/ 309 h 6913047"/>
              <a:gd name="connsiteX2" fmla="*/ 12032502 w 12636493"/>
              <a:gd name="connsiteY2" fmla="*/ 0 h 6913047"/>
              <a:gd name="connsiteX3" fmla="*/ 12198399 w 12636493"/>
              <a:gd name="connsiteY3" fmla="*/ 3265624 h 6913047"/>
              <a:gd name="connsiteX4" fmla="*/ 12197527 w 12636493"/>
              <a:gd name="connsiteY4" fmla="*/ 6553107 h 6913047"/>
              <a:gd name="connsiteX5" fmla="*/ 12197020 w 12636493"/>
              <a:gd name="connsiteY5" fmla="*/ 6861347 h 6913047"/>
              <a:gd name="connsiteX6" fmla="*/ 6265722 w 12636493"/>
              <a:gd name="connsiteY6" fmla="*/ 6858733 h 6913047"/>
              <a:gd name="connsiteX7" fmla="*/ 5020 w 12636493"/>
              <a:gd name="connsiteY7" fmla="*/ 6861347 h 6913047"/>
              <a:gd name="connsiteX8" fmla="*/ 0 w 12636493"/>
              <a:gd name="connsiteY8" fmla="*/ 311228 h 6913047"/>
              <a:gd name="connsiteX9" fmla="*/ 0 w 12636493"/>
              <a:gd name="connsiteY9" fmla="*/ 311228 h 691304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210495"/>
              <a:gd name="connsiteY0" fmla="*/ 311228 h 6911477"/>
              <a:gd name="connsiteX1" fmla="*/ 6023690 w 12210495"/>
              <a:gd name="connsiteY1" fmla="*/ 309 h 6911477"/>
              <a:gd name="connsiteX2" fmla="*/ 12032502 w 12210495"/>
              <a:gd name="connsiteY2" fmla="*/ 0 h 6911477"/>
              <a:gd name="connsiteX3" fmla="*/ 12198399 w 12210495"/>
              <a:gd name="connsiteY3" fmla="*/ 3265624 h 6911477"/>
              <a:gd name="connsiteX4" fmla="*/ 12197527 w 12210495"/>
              <a:gd name="connsiteY4" fmla="*/ 6553107 h 6911477"/>
              <a:gd name="connsiteX5" fmla="*/ 6265722 w 12210495"/>
              <a:gd name="connsiteY5" fmla="*/ 6858733 h 6911477"/>
              <a:gd name="connsiteX6" fmla="*/ 5020 w 12210495"/>
              <a:gd name="connsiteY6" fmla="*/ 6861347 h 6911477"/>
              <a:gd name="connsiteX7" fmla="*/ 0 w 12210495"/>
              <a:gd name="connsiteY7" fmla="*/ 311228 h 6911477"/>
              <a:gd name="connsiteX8" fmla="*/ 0 w 12210495"/>
              <a:gd name="connsiteY8" fmla="*/ 311228 h 6911477"/>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643392"/>
              <a:gd name="connsiteY0" fmla="*/ 311228 h 6930192"/>
              <a:gd name="connsiteX1" fmla="*/ 6023690 w 12643392"/>
              <a:gd name="connsiteY1" fmla="*/ 309 h 6930192"/>
              <a:gd name="connsiteX2" fmla="*/ 12032502 w 12643392"/>
              <a:gd name="connsiteY2" fmla="*/ 0 h 6930192"/>
              <a:gd name="connsiteX3" fmla="*/ 12198399 w 12643392"/>
              <a:gd name="connsiteY3" fmla="*/ 3265624 h 6930192"/>
              <a:gd name="connsiteX4" fmla="*/ 12197527 w 12643392"/>
              <a:gd name="connsiteY4" fmla="*/ 6553107 h 6930192"/>
              <a:gd name="connsiteX5" fmla="*/ 6265722 w 12643392"/>
              <a:gd name="connsiteY5" fmla="*/ 6858733 h 6930192"/>
              <a:gd name="connsiteX6" fmla="*/ 5020 w 12643392"/>
              <a:gd name="connsiteY6" fmla="*/ 6861347 h 6930192"/>
              <a:gd name="connsiteX7" fmla="*/ 0 w 12643392"/>
              <a:gd name="connsiteY7" fmla="*/ 311228 h 6930192"/>
              <a:gd name="connsiteX8" fmla="*/ 0 w 12643392"/>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461926 w 12672421"/>
              <a:gd name="connsiteY0" fmla="*/ 311228 h 6861347"/>
              <a:gd name="connsiteX1" fmla="*/ 6485616 w 12672421"/>
              <a:gd name="connsiteY1" fmla="*/ 309 h 6861347"/>
              <a:gd name="connsiteX2" fmla="*/ 12494428 w 12672421"/>
              <a:gd name="connsiteY2" fmla="*/ 0 h 6861347"/>
              <a:gd name="connsiteX3" fmla="*/ 12660325 w 12672421"/>
              <a:gd name="connsiteY3" fmla="*/ 3265624 h 6861347"/>
              <a:gd name="connsiteX4" fmla="*/ 12659453 w 12672421"/>
              <a:gd name="connsiteY4" fmla="*/ 6553107 h 6861347"/>
              <a:gd name="connsiteX5" fmla="*/ 6727648 w 12672421"/>
              <a:gd name="connsiteY5" fmla="*/ 6858733 h 6861347"/>
              <a:gd name="connsiteX6" fmla="*/ 466946 w 12672421"/>
              <a:gd name="connsiteY6" fmla="*/ 6861347 h 6861347"/>
              <a:gd name="connsiteX7" fmla="*/ 456854 w 12672421"/>
              <a:gd name="connsiteY7" fmla="*/ 3482213 h 6861347"/>
              <a:gd name="connsiteX8" fmla="*/ 461926 w 12672421"/>
              <a:gd name="connsiteY8" fmla="*/ 311228 h 6861347"/>
              <a:gd name="connsiteX9" fmla="*/ 461926 w 12672421"/>
              <a:gd name="connsiteY9" fmla="*/ 311228 h 6861347"/>
              <a:gd name="connsiteX0" fmla="*/ 461926 w 12672421"/>
              <a:gd name="connsiteY0" fmla="*/ 311228 h 6862155"/>
              <a:gd name="connsiteX1" fmla="*/ 6485616 w 12672421"/>
              <a:gd name="connsiteY1" fmla="*/ 309 h 6862155"/>
              <a:gd name="connsiteX2" fmla="*/ 12494428 w 12672421"/>
              <a:gd name="connsiteY2" fmla="*/ 0 h 6862155"/>
              <a:gd name="connsiteX3" fmla="*/ 12660325 w 12672421"/>
              <a:gd name="connsiteY3" fmla="*/ 3265624 h 6862155"/>
              <a:gd name="connsiteX4" fmla="*/ 12659453 w 12672421"/>
              <a:gd name="connsiteY4" fmla="*/ 6553107 h 6862155"/>
              <a:gd name="connsiteX5" fmla="*/ 6727648 w 12672421"/>
              <a:gd name="connsiteY5" fmla="*/ 6858733 h 6862155"/>
              <a:gd name="connsiteX6" fmla="*/ 633989 w 12672421"/>
              <a:gd name="connsiteY6" fmla="*/ 6862155 h 6862155"/>
              <a:gd name="connsiteX7" fmla="*/ 466946 w 12672421"/>
              <a:gd name="connsiteY7" fmla="*/ 6861347 h 6862155"/>
              <a:gd name="connsiteX8" fmla="*/ 456854 w 12672421"/>
              <a:gd name="connsiteY8" fmla="*/ 3482213 h 6862155"/>
              <a:gd name="connsiteX9" fmla="*/ 461926 w 12672421"/>
              <a:gd name="connsiteY9" fmla="*/ 311228 h 6862155"/>
              <a:gd name="connsiteX10" fmla="*/ 461926 w 12672421"/>
              <a:gd name="connsiteY10" fmla="*/ 311228 h 6862155"/>
              <a:gd name="connsiteX0" fmla="*/ 5166 w 12215661"/>
              <a:gd name="connsiteY0" fmla="*/ 311228 h 6862155"/>
              <a:gd name="connsiteX1" fmla="*/ 6028856 w 12215661"/>
              <a:gd name="connsiteY1" fmla="*/ 309 h 6862155"/>
              <a:gd name="connsiteX2" fmla="*/ 12037668 w 12215661"/>
              <a:gd name="connsiteY2" fmla="*/ 0 h 6862155"/>
              <a:gd name="connsiteX3" fmla="*/ 12203565 w 12215661"/>
              <a:gd name="connsiteY3" fmla="*/ 3265624 h 6862155"/>
              <a:gd name="connsiteX4" fmla="*/ 12202693 w 12215661"/>
              <a:gd name="connsiteY4" fmla="*/ 6553107 h 6862155"/>
              <a:gd name="connsiteX5" fmla="*/ 6270888 w 12215661"/>
              <a:gd name="connsiteY5" fmla="*/ 6858733 h 6862155"/>
              <a:gd name="connsiteX6" fmla="*/ 177229 w 12215661"/>
              <a:gd name="connsiteY6" fmla="*/ 6862155 h 6862155"/>
              <a:gd name="connsiteX7" fmla="*/ 94 w 12215661"/>
              <a:gd name="connsiteY7" fmla="*/ 3482213 h 6862155"/>
              <a:gd name="connsiteX8" fmla="*/ 5166 w 12215661"/>
              <a:gd name="connsiteY8" fmla="*/ 311228 h 6862155"/>
              <a:gd name="connsiteX9" fmla="*/ 5166 w 12215661"/>
              <a:gd name="connsiteY9" fmla="*/ 311228 h 68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5661" h="6862155">
                <a:moveTo>
                  <a:pt x="5166" y="311228"/>
                </a:moveTo>
                <a:lnTo>
                  <a:pt x="6028856" y="309"/>
                </a:lnTo>
                <a:lnTo>
                  <a:pt x="12037668" y="0"/>
                </a:lnTo>
                <a:lnTo>
                  <a:pt x="12203565" y="3265624"/>
                </a:lnTo>
                <a:cubicBezTo>
                  <a:pt x="12231069" y="4357809"/>
                  <a:pt x="12203129" y="4909365"/>
                  <a:pt x="12202693" y="6553107"/>
                </a:cubicBezTo>
                <a:lnTo>
                  <a:pt x="6270888" y="6858733"/>
                </a:lnTo>
                <a:lnTo>
                  <a:pt x="177229" y="6862155"/>
                </a:lnTo>
                <a:lnTo>
                  <a:pt x="94" y="3482213"/>
                </a:lnTo>
                <a:cubicBezTo>
                  <a:pt x="-743" y="2390527"/>
                  <a:pt x="4321" y="839725"/>
                  <a:pt x="5166" y="311228"/>
                </a:cubicBezTo>
                <a:lnTo>
                  <a:pt x="5166" y="311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77680" y="2225053"/>
            <a:ext cx="3282020" cy="2407895"/>
          </a:xfrm>
          <a:prstGeom prst="rect">
            <a:avLst/>
          </a:prstGeom>
        </p:spPr>
      </p:pic>
      <p:pic>
        <p:nvPicPr>
          <p:cNvPr id="8" name="Graphic 7">
            <a:extLst>
              <a:ext uri="{FF2B5EF4-FFF2-40B4-BE49-F238E27FC236}">
                <a16:creationId xmlns:a16="http://schemas.microsoft.com/office/drawing/2014/main" id="{AEB36786-1AAC-AC34-D3A1-8907E34DB5F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261" y="354025"/>
            <a:ext cx="885600" cy="380975"/>
          </a:xfrm>
          <a:prstGeom prst="rect">
            <a:avLst/>
          </a:prstGeom>
        </p:spPr>
      </p:pic>
    </p:spTree>
    <p:extLst>
      <p:ext uri="{BB962C8B-B14F-4D97-AF65-F5344CB8AC3E}">
        <p14:creationId xmlns:p14="http://schemas.microsoft.com/office/powerpoint/2010/main" val="986500886"/>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om godt i gang 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dirty="0" err="1">
                <a:solidFill>
                  <a:schemeClr val="accent2"/>
                </a:solidFill>
                <a:latin typeface="+mj-lt"/>
              </a:rPr>
              <a:t>Kom</a:t>
            </a:r>
            <a:r>
              <a:rPr lang="en-GB" sz="3200" b="1" dirty="0">
                <a:solidFill>
                  <a:schemeClr val="accent2"/>
                </a:solidFill>
                <a:latin typeface="+mj-lt"/>
              </a:rPr>
              <a:t> </a:t>
            </a:r>
            <a:r>
              <a:rPr lang="en-GB" sz="3200" b="1" dirty="0" err="1">
                <a:solidFill>
                  <a:schemeClr val="accent2"/>
                </a:solidFill>
                <a:latin typeface="+mj-lt"/>
              </a:rPr>
              <a:t>godt</a:t>
            </a:r>
            <a:r>
              <a:rPr lang="en-GB" sz="3200" b="1" dirty="0">
                <a:solidFill>
                  <a:schemeClr val="accent2"/>
                </a:solidFill>
                <a:latin typeface="+mj-lt"/>
              </a:rPr>
              <a:t> i gang med din PowerPoint</a:t>
            </a:r>
            <a:endParaRPr lang="en-GB" sz="1600" b="1" dirty="0">
              <a:solidFill>
                <a:schemeClr val="accent2"/>
              </a:solidFill>
              <a:latin typeface="+mj-lt"/>
            </a:endParaRPr>
          </a:p>
        </p:txBody>
      </p:sp>
      <p:sp>
        <p:nvSpPr>
          <p:cNvPr id="20" name="TextBox 19">
            <a:extLst>
              <a:ext uri="{FF2B5EF4-FFF2-40B4-BE49-F238E27FC236}">
                <a16:creationId xmlns:a16="http://schemas.microsoft.com/office/drawing/2014/main" id="{039C2CC1-09C1-EE5C-7256-8C42191876D3}"/>
              </a:ext>
            </a:extLst>
          </p:cNvPr>
          <p:cNvSpPr txBox="1"/>
          <p:nvPr userDrawn="1"/>
        </p:nvSpPr>
        <p:spPr>
          <a:xfrm>
            <a:off x="442913" y="1808163"/>
            <a:ext cx="4885605" cy="4088745"/>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dirty="0">
                <a:solidFill>
                  <a:schemeClr val="accent2"/>
                </a:solidFill>
              </a:rPr>
              <a:t>SLIDESKABELONER</a:t>
            </a:r>
          </a:p>
          <a:p>
            <a:pPr marL="0" indent="0" algn="l">
              <a:lnSpc>
                <a:spcPct val="110000"/>
              </a:lnSpc>
              <a:spcBef>
                <a:spcPts val="1200"/>
              </a:spcBef>
              <a:buSzPct val="80000"/>
              <a:buFont typeface="Arial" panose="020B0604020202020204" pitchFamily="34" charset="0"/>
              <a:buNone/>
            </a:pPr>
            <a:r>
              <a:rPr lang="en-US" sz="1000" b="0" dirty="0">
                <a:solidFill>
                  <a:schemeClr val="accent2"/>
                </a:solidFill>
              </a:rPr>
              <a:t>Denne PowerPoint-</a:t>
            </a:r>
            <a:r>
              <a:rPr lang="en-US" sz="1000" b="0" dirty="0" err="1">
                <a:solidFill>
                  <a:schemeClr val="accent2"/>
                </a:solidFill>
              </a:rPr>
              <a:t>skabelon</a:t>
            </a:r>
            <a:r>
              <a:rPr lang="en-US" sz="1000" b="0" dirty="0">
                <a:solidFill>
                  <a:schemeClr val="accent2"/>
                </a:solidFill>
              </a:rPr>
              <a:t> </a:t>
            </a:r>
            <a:r>
              <a:rPr lang="en-US" sz="1000" b="0" dirty="0" err="1">
                <a:solidFill>
                  <a:schemeClr val="accent2"/>
                </a:solidFill>
              </a:rPr>
              <a:t>indeholder</a:t>
            </a:r>
            <a:r>
              <a:rPr lang="en-US" sz="1000" b="0" dirty="0">
                <a:solidFill>
                  <a:schemeClr val="accent2"/>
                </a:solidFill>
              </a:rPr>
              <a:t> 30 </a:t>
            </a:r>
            <a:r>
              <a:rPr lang="en-US" sz="1000" b="0" dirty="0" err="1">
                <a:solidFill>
                  <a:schemeClr val="accent2"/>
                </a:solidFill>
              </a:rPr>
              <a:t>prædefinerede</a:t>
            </a:r>
            <a:r>
              <a:rPr lang="en-US" sz="1000" b="0" dirty="0">
                <a:solidFill>
                  <a:schemeClr val="accent2"/>
                </a:solidFill>
              </a:rPr>
              <a:t> </a:t>
            </a:r>
            <a:r>
              <a:rPr lang="en-US" sz="1000" b="0" dirty="0" err="1">
                <a:solidFill>
                  <a:schemeClr val="accent2"/>
                </a:solidFill>
              </a:rPr>
              <a:t>slidelayouts</a:t>
            </a:r>
            <a:r>
              <a:rPr lang="en-US" sz="1000" b="0" dirty="0">
                <a:solidFill>
                  <a:schemeClr val="accent2"/>
                </a:solidFill>
              </a:rPr>
              <a:t>, </a:t>
            </a:r>
            <a:r>
              <a:rPr lang="en-US" sz="1000" b="0" dirty="0" err="1">
                <a:solidFill>
                  <a:schemeClr val="accent2"/>
                </a:solidFill>
              </a:rPr>
              <a:t>som</a:t>
            </a:r>
            <a:r>
              <a:rPr lang="en-US" sz="1000" b="0" dirty="0">
                <a:solidFill>
                  <a:schemeClr val="accent2"/>
                </a:solidFill>
              </a:rPr>
              <a:t> du </a:t>
            </a:r>
            <a:r>
              <a:rPr lang="en-US" sz="1000" b="0" dirty="0" err="1">
                <a:solidFill>
                  <a:schemeClr val="accent2"/>
                </a:solidFill>
              </a:rPr>
              <a:t>kan</a:t>
            </a:r>
            <a:r>
              <a:rPr lang="en-US" sz="1000" b="0" dirty="0">
                <a:solidFill>
                  <a:schemeClr val="accent2"/>
                </a:solidFill>
              </a:rPr>
              <a:t> </a:t>
            </a:r>
            <a:r>
              <a:rPr lang="en-US" sz="1000" b="0" dirty="0" err="1">
                <a:solidFill>
                  <a:schemeClr val="accent2"/>
                </a:solidFill>
              </a:rPr>
              <a:t>bruge</a:t>
            </a:r>
            <a:r>
              <a:rPr lang="en-US" sz="1000" b="0" dirty="0">
                <a:solidFill>
                  <a:schemeClr val="accent2"/>
                </a:solidFill>
              </a:rPr>
              <a:t> </a:t>
            </a:r>
            <a:r>
              <a:rPr lang="en-US" sz="1000" b="0" dirty="0" err="1">
                <a:solidFill>
                  <a:schemeClr val="accent2"/>
                </a:solidFill>
              </a:rPr>
              <a:t>til</a:t>
            </a:r>
            <a:r>
              <a:rPr lang="en-US" sz="1000" b="0" dirty="0">
                <a:solidFill>
                  <a:schemeClr val="accent2"/>
                </a:solidFill>
              </a:rPr>
              <a:t> din </a:t>
            </a:r>
            <a:r>
              <a:rPr lang="en-US" sz="1000" b="0" dirty="0" err="1">
                <a:solidFill>
                  <a:schemeClr val="accent2"/>
                </a:solidFill>
              </a:rPr>
              <a:t>præsentation</a:t>
            </a:r>
            <a:r>
              <a:rPr lang="en-US" sz="1000" b="0" dirty="0">
                <a:solidFill>
                  <a:schemeClr val="accent2"/>
                </a:solidFill>
              </a:rPr>
              <a:t>. </a:t>
            </a:r>
          </a:p>
          <a:p>
            <a:pPr marL="0" indent="0" algn="l">
              <a:lnSpc>
                <a:spcPct val="110000"/>
              </a:lnSpc>
              <a:spcBef>
                <a:spcPts val="1200"/>
              </a:spcBef>
              <a:buSzPct val="80000"/>
              <a:buFont typeface="Arial" panose="020B0604020202020204" pitchFamily="34" charset="0"/>
              <a:buNone/>
            </a:pPr>
            <a:r>
              <a:rPr lang="en-US" sz="1000" b="0" dirty="0">
                <a:solidFill>
                  <a:schemeClr val="accent2"/>
                </a:solidFill>
              </a:rPr>
              <a:t>Du finder de 30 </a:t>
            </a:r>
            <a:r>
              <a:rPr lang="en-US" sz="1000" b="0" dirty="0" err="1">
                <a:solidFill>
                  <a:schemeClr val="accent2"/>
                </a:solidFill>
              </a:rPr>
              <a:t>slidelayouts</a:t>
            </a:r>
            <a:r>
              <a:rPr lang="en-US" sz="1000" b="0" dirty="0">
                <a:solidFill>
                  <a:schemeClr val="accent2"/>
                </a:solidFill>
              </a:rPr>
              <a:t> </a:t>
            </a:r>
            <a:r>
              <a:rPr lang="en-US" sz="1000" b="0" dirty="0" err="1">
                <a:solidFill>
                  <a:schemeClr val="accent2"/>
                </a:solidFill>
              </a:rPr>
              <a:t>ved</a:t>
            </a:r>
            <a:r>
              <a:rPr lang="en-US" sz="1000" b="0" dirty="0">
                <a:solidFill>
                  <a:schemeClr val="accent2"/>
                </a:solidFill>
              </a:rPr>
              <a:t> </a:t>
            </a:r>
            <a:r>
              <a:rPr lang="en-US" sz="1000" b="0" dirty="0" err="1">
                <a:solidFill>
                  <a:schemeClr val="accent2"/>
                </a:solidFill>
              </a:rPr>
              <a:t>enten</a:t>
            </a:r>
            <a:r>
              <a:rPr lang="en-US" sz="1000" b="0" dirty="0">
                <a:solidFill>
                  <a:schemeClr val="accent2"/>
                </a:solidFill>
              </a:rPr>
              <a:t> at </a:t>
            </a:r>
          </a:p>
          <a:p>
            <a:pPr marL="171450" indent="-171450" algn="l">
              <a:lnSpc>
                <a:spcPct val="110000"/>
              </a:lnSpc>
              <a:spcBef>
                <a:spcPts val="1200"/>
              </a:spcBef>
              <a:buSzPct val="80000"/>
              <a:buFont typeface="Arial" panose="020B0604020202020204" pitchFamily="34" charset="0"/>
              <a:buChar char="•"/>
            </a:pPr>
            <a:r>
              <a:rPr lang="en-US" sz="1000" b="0" dirty="0" err="1">
                <a:solidFill>
                  <a:schemeClr val="accent2"/>
                </a:solidFill>
              </a:rPr>
              <a:t>oprette</a:t>
            </a:r>
            <a:r>
              <a:rPr lang="en-US" sz="1000" b="0" dirty="0">
                <a:solidFill>
                  <a:schemeClr val="accent2"/>
                </a:solidFill>
              </a:rPr>
              <a:t> </a:t>
            </a:r>
            <a:r>
              <a:rPr lang="en-US" sz="1000" b="0" dirty="0" err="1">
                <a:solidFill>
                  <a:schemeClr val="accent2"/>
                </a:solidFill>
              </a:rPr>
              <a:t>en</a:t>
            </a:r>
            <a:r>
              <a:rPr lang="en-US" sz="1000" b="0" dirty="0">
                <a:solidFill>
                  <a:schemeClr val="accent2"/>
                </a:solidFill>
              </a:rPr>
              <a:t> </a:t>
            </a:r>
            <a:r>
              <a:rPr lang="en-US" sz="1000" b="0" dirty="0" err="1">
                <a:solidFill>
                  <a:schemeClr val="accent2"/>
                </a:solidFill>
              </a:rPr>
              <a:t>ny</a:t>
            </a:r>
            <a:r>
              <a:rPr lang="en-US" sz="1000" b="0" dirty="0">
                <a:solidFill>
                  <a:schemeClr val="accent2"/>
                </a:solidFill>
              </a:rPr>
              <a:t> slide </a:t>
            </a:r>
            <a:r>
              <a:rPr lang="en-US" sz="1000" b="0" dirty="0" err="1">
                <a:solidFill>
                  <a:schemeClr val="accent2"/>
                </a:solidFill>
              </a:rPr>
              <a:t>og</a:t>
            </a:r>
            <a:r>
              <a:rPr lang="en-US" sz="1000" b="0" dirty="0">
                <a:solidFill>
                  <a:schemeClr val="accent2"/>
                </a:solidFill>
              </a:rPr>
              <a:t> </a:t>
            </a:r>
            <a:r>
              <a:rPr lang="en-US" sz="1000" b="0" dirty="0" err="1">
                <a:solidFill>
                  <a:schemeClr val="accent2"/>
                </a:solidFill>
              </a:rPr>
              <a:t>højreklikke</a:t>
            </a:r>
            <a:r>
              <a:rPr lang="en-US" sz="1000" b="0" dirty="0">
                <a:solidFill>
                  <a:schemeClr val="accent2"/>
                </a:solidFill>
              </a:rPr>
              <a:t> </a:t>
            </a:r>
            <a:r>
              <a:rPr lang="en-US" sz="1000" b="0" dirty="0" err="1">
                <a:solidFill>
                  <a:schemeClr val="accent2"/>
                </a:solidFill>
              </a:rPr>
              <a:t>på</a:t>
            </a:r>
            <a:r>
              <a:rPr lang="en-US" sz="1000" b="0" dirty="0">
                <a:solidFill>
                  <a:schemeClr val="accent2"/>
                </a:solidFill>
              </a:rPr>
              <a:t> den. </a:t>
            </a:r>
            <a:r>
              <a:rPr lang="en-US" sz="1000" b="0" dirty="0" err="1">
                <a:solidFill>
                  <a:schemeClr val="accent2"/>
                </a:solidFill>
              </a:rPr>
              <a:t>Vælg</a:t>
            </a:r>
            <a:r>
              <a:rPr lang="en-US" sz="1000" b="0" dirty="0">
                <a:solidFill>
                  <a:schemeClr val="accent2"/>
                </a:solidFill>
              </a:rPr>
              <a:t> </a:t>
            </a:r>
            <a:r>
              <a:rPr lang="en-US" sz="1000" b="0" dirty="0" err="1">
                <a:solidFill>
                  <a:schemeClr val="accent2"/>
                </a:solidFill>
              </a:rPr>
              <a:t>herefter</a:t>
            </a:r>
            <a:r>
              <a:rPr lang="en-US" sz="1000" b="0" dirty="0">
                <a:solidFill>
                  <a:schemeClr val="accent2"/>
                </a:solidFill>
              </a:rPr>
              <a:t> </a:t>
            </a:r>
            <a:r>
              <a:rPr lang="en-US" sz="1000" b="1" dirty="0">
                <a:solidFill>
                  <a:schemeClr val="accent2"/>
                </a:solidFill>
              </a:rPr>
              <a:t>Layout</a:t>
            </a:r>
            <a:r>
              <a:rPr lang="en-US" sz="1000" b="0" dirty="0">
                <a:solidFill>
                  <a:schemeClr val="accent2"/>
                </a:solidFill>
              </a:rPr>
              <a:t> </a:t>
            </a:r>
            <a:r>
              <a:rPr lang="en-US" sz="1000" b="0" dirty="0" err="1">
                <a:solidFill>
                  <a:schemeClr val="accent2"/>
                </a:solidFill>
              </a:rPr>
              <a:t>og</a:t>
            </a:r>
            <a:r>
              <a:rPr lang="en-US" sz="1000" b="0" dirty="0">
                <a:solidFill>
                  <a:schemeClr val="accent2"/>
                </a:solidFill>
              </a:rPr>
              <a:t> </a:t>
            </a:r>
            <a:r>
              <a:rPr lang="en-US" sz="1000" b="0" dirty="0" err="1">
                <a:solidFill>
                  <a:schemeClr val="accent2"/>
                </a:solidFill>
              </a:rPr>
              <a:t>klik</a:t>
            </a:r>
            <a:r>
              <a:rPr lang="en-US" sz="1000" b="0" dirty="0">
                <a:solidFill>
                  <a:schemeClr val="accent2"/>
                </a:solidFill>
              </a:rPr>
              <a:t> </a:t>
            </a:r>
            <a:r>
              <a:rPr lang="en-US" sz="1000" b="0" dirty="0" err="1">
                <a:solidFill>
                  <a:schemeClr val="accent2"/>
                </a:solidFill>
              </a:rPr>
              <a:t>på</a:t>
            </a:r>
            <a:r>
              <a:rPr lang="en-US" sz="1000" b="0" dirty="0">
                <a:solidFill>
                  <a:schemeClr val="accent2"/>
                </a:solidFill>
              </a:rPr>
              <a:t> det layout, du </a:t>
            </a:r>
            <a:r>
              <a:rPr lang="en-US" sz="1000" b="0" dirty="0" err="1">
                <a:solidFill>
                  <a:schemeClr val="accent2"/>
                </a:solidFill>
              </a:rPr>
              <a:t>ønsker</a:t>
            </a:r>
            <a:r>
              <a:rPr lang="en-US" sz="1000" b="0" dirty="0">
                <a:solidFill>
                  <a:schemeClr val="accent2"/>
                </a:solidFill>
              </a:rPr>
              <a:t> at </a:t>
            </a:r>
            <a:r>
              <a:rPr lang="en-US" sz="1000" b="0" dirty="0" err="1">
                <a:solidFill>
                  <a:schemeClr val="accent2"/>
                </a:solidFill>
              </a:rPr>
              <a:t>bruge</a:t>
            </a:r>
            <a:r>
              <a:rPr lang="en-US" sz="1000" b="0" dirty="0">
                <a:solidFill>
                  <a:schemeClr val="accent2"/>
                </a:solidFill>
              </a:rPr>
              <a:t>. </a:t>
            </a:r>
          </a:p>
          <a:p>
            <a:pPr marL="171450" indent="-171450" algn="l">
              <a:lnSpc>
                <a:spcPct val="110000"/>
              </a:lnSpc>
              <a:spcBef>
                <a:spcPts val="1200"/>
              </a:spcBef>
              <a:buSzPct val="80000"/>
              <a:buFont typeface="Arial" panose="020B0604020202020204" pitchFamily="34" charset="0"/>
              <a:buChar char="•"/>
            </a:pPr>
            <a:r>
              <a:rPr lang="en-US" sz="1000" b="0" dirty="0" err="1">
                <a:solidFill>
                  <a:schemeClr val="accent2"/>
                </a:solidFill>
              </a:rPr>
              <a:t>vælge</a:t>
            </a:r>
            <a:r>
              <a:rPr lang="en-US" sz="1000" b="0" dirty="0">
                <a:solidFill>
                  <a:schemeClr val="accent2"/>
                </a:solidFill>
              </a:rPr>
              <a:t> </a:t>
            </a:r>
            <a:r>
              <a:rPr lang="en-US" sz="1000" b="1" dirty="0">
                <a:solidFill>
                  <a:schemeClr val="accent2"/>
                </a:solidFill>
              </a:rPr>
              <a:t>Ny slide</a:t>
            </a:r>
            <a:r>
              <a:rPr lang="en-US" sz="1000" b="0" dirty="0">
                <a:solidFill>
                  <a:schemeClr val="accent2"/>
                </a:solidFill>
              </a:rPr>
              <a:t> i </a:t>
            </a:r>
            <a:r>
              <a:rPr lang="en-US" sz="1000" b="0" dirty="0" err="1">
                <a:solidFill>
                  <a:schemeClr val="accent2"/>
                </a:solidFill>
              </a:rPr>
              <a:t>menuen</a:t>
            </a:r>
            <a:r>
              <a:rPr lang="en-US" sz="1000" b="0" dirty="0">
                <a:solidFill>
                  <a:schemeClr val="accent2"/>
                </a:solidFill>
              </a:rPr>
              <a:t> </a:t>
            </a:r>
            <a:r>
              <a:rPr lang="en-US" sz="1000" b="0" dirty="0" err="1">
                <a:solidFill>
                  <a:schemeClr val="accent2"/>
                </a:solidFill>
              </a:rPr>
              <a:t>øverst</a:t>
            </a:r>
            <a:r>
              <a:rPr lang="en-US" sz="1000" b="0" dirty="0">
                <a:solidFill>
                  <a:schemeClr val="accent2"/>
                </a:solidFill>
              </a:rPr>
              <a:t> </a:t>
            </a:r>
            <a:r>
              <a:rPr lang="en-US" sz="1000" b="0" dirty="0" err="1">
                <a:solidFill>
                  <a:schemeClr val="accent2"/>
                </a:solidFill>
              </a:rPr>
              <a:t>og</a:t>
            </a:r>
            <a:r>
              <a:rPr lang="en-US" sz="1000" b="0" dirty="0">
                <a:solidFill>
                  <a:schemeClr val="accent2"/>
                </a:solidFill>
              </a:rPr>
              <a:t> </a:t>
            </a:r>
            <a:r>
              <a:rPr lang="en-US" sz="1000" b="0" dirty="0" err="1">
                <a:solidFill>
                  <a:schemeClr val="accent2"/>
                </a:solidFill>
              </a:rPr>
              <a:t>klik</a:t>
            </a:r>
            <a:r>
              <a:rPr lang="en-US" sz="1000" b="0" dirty="0">
                <a:solidFill>
                  <a:schemeClr val="accent2"/>
                </a:solidFill>
              </a:rPr>
              <a:t> </a:t>
            </a:r>
            <a:r>
              <a:rPr lang="en-US" sz="1000" b="0" dirty="0" err="1">
                <a:solidFill>
                  <a:schemeClr val="accent2"/>
                </a:solidFill>
              </a:rPr>
              <a:t>derefter</a:t>
            </a:r>
            <a:r>
              <a:rPr lang="en-US" sz="1000" b="0" dirty="0">
                <a:solidFill>
                  <a:schemeClr val="accent2"/>
                </a:solidFill>
              </a:rPr>
              <a:t> </a:t>
            </a:r>
            <a:r>
              <a:rPr lang="en-US" sz="1000" b="0" dirty="0" err="1">
                <a:solidFill>
                  <a:schemeClr val="accent2"/>
                </a:solidFill>
              </a:rPr>
              <a:t>på</a:t>
            </a:r>
            <a:r>
              <a:rPr lang="en-US" sz="1000" b="0" dirty="0">
                <a:solidFill>
                  <a:schemeClr val="accent2"/>
                </a:solidFill>
              </a:rPr>
              <a:t> den </a:t>
            </a:r>
            <a:r>
              <a:rPr lang="en-US" sz="1000" b="0" dirty="0" err="1">
                <a:solidFill>
                  <a:schemeClr val="accent2"/>
                </a:solidFill>
              </a:rPr>
              <a:t>ønskede</a:t>
            </a:r>
            <a:r>
              <a:rPr lang="en-US" sz="1000" b="0" dirty="0">
                <a:solidFill>
                  <a:schemeClr val="accent2"/>
                </a:solidFill>
              </a:rPr>
              <a:t> </a:t>
            </a:r>
            <a:r>
              <a:rPr lang="en-US" sz="1000" b="0" dirty="0" err="1">
                <a:solidFill>
                  <a:schemeClr val="accent2"/>
                </a:solidFill>
              </a:rPr>
              <a:t>slideskabelon</a:t>
            </a:r>
            <a:r>
              <a:rPr lang="en-US" sz="1000" b="0" dirty="0">
                <a:solidFill>
                  <a:schemeClr val="accent2"/>
                </a:solidFill>
              </a:rPr>
              <a:t>.</a:t>
            </a:r>
          </a:p>
          <a:p>
            <a:pPr marL="0" indent="0" algn="l">
              <a:lnSpc>
                <a:spcPct val="110000"/>
              </a:lnSpc>
              <a:spcBef>
                <a:spcPts val="1200"/>
              </a:spcBef>
              <a:buSzPct val="80000"/>
              <a:buFont typeface="Arial" panose="020B0604020202020204" pitchFamily="34" charset="0"/>
              <a:buNone/>
            </a:pPr>
            <a:r>
              <a:rPr lang="en-US" sz="1000" b="0" dirty="0" err="1">
                <a:solidFill>
                  <a:schemeClr val="accent2"/>
                </a:solidFill>
              </a:rPr>
              <a:t>Pakken</a:t>
            </a:r>
            <a:r>
              <a:rPr lang="en-US" sz="1000" b="0" dirty="0">
                <a:solidFill>
                  <a:schemeClr val="accent2"/>
                </a:solidFill>
              </a:rPr>
              <a:t> </a:t>
            </a:r>
            <a:r>
              <a:rPr lang="en-US" sz="1000" b="0" dirty="0" err="1">
                <a:solidFill>
                  <a:schemeClr val="accent2"/>
                </a:solidFill>
              </a:rPr>
              <a:t>inkluderer</a:t>
            </a:r>
            <a:r>
              <a:rPr lang="en-US" sz="1000" b="0" dirty="0">
                <a:solidFill>
                  <a:schemeClr val="accent2"/>
                </a:solidFill>
              </a:rPr>
              <a:t>:</a:t>
            </a:r>
          </a:p>
          <a:p>
            <a:pPr marL="171450" indent="-171450" algn="l">
              <a:lnSpc>
                <a:spcPct val="110000"/>
              </a:lnSpc>
              <a:spcBef>
                <a:spcPts val="1200"/>
              </a:spcBef>
              <a:buSzPct val="80000"/>
              <a:buFont typeface="Arial" panose="020B0604020202020204" pitchFamily="34" charset="0"/>
              <a:buChar char="•"/>
            </a:pPr>
            <a:r>
              <a:rPr lang="en-US" sz="1000" b="0" dirty="0">
                <a:solidFill>
                  <a:schemeClr val="accent2"/>
                </a:solidFill>
              </a:rPr>
              <a:t>4 </a:t>
            </a:r>
            <a:r>
              <a:rPr lang="en-US" sz="1000" b="0" dirty="0" err="1">
                <a:solidFill>
                  <a:schemeClr val="accent2"/>
                </a:solidFill>
              </a:rPr>
              <a:t>forskellige</a:t>
            </a:r>
            <a:r>
              <a:rPr lang="en-US" sz="1000" b="0" dirty="0">
                <a:solidFill>
                  <a:schemeClr val="accent2"/>
                </a:solidFill>
              </a:rPr>
              <a:t> </a:t>
            </a:r>
            <a:r>
              <a:rPr lang="en-US" sz="1000" b="0" dirty="0" err="1">
                <a:solidFill>
                  <a:schemeClr val="accent2"/>
                </a:solidFill>
              </a:rPr>
              <a:t>titelslides</a:t>
            </a:r>
            <a:r>
              <a:rPr lang="en-US" sz="1000" b="0" dirty="0">
                <a:solidFill>
                  <a:schemeClr val="accent2"/>
                </a:solidFill>
              </a:rPr>
              <a:t> med </a:t>
            </a:r>
            <a:r>
              <a:rPr lang="en-US" sz="1000" b="0" dirty="0" err="1">
                <a:solidFill>
                  <a:schemeClr val="accent2"/>
                </a:solidFill>
              </a:rPr>
              <a:t>og</a:t>
            </a:r>
            <a:r>
              <a:rPr lang="en-US" sz="1000" b="0" dirty="0">
                <a:solidFill>
                  <a:schemeClr val="accent2"/>
                </a:solidFill>
              </a:rPr>
              <a:t> </a:t>
            </a:r>
            <a:r>
              <a:rPr lang="en-US" sz="1000" b="0" dirty="0" err="1">
                <a:solidFill>
                  <a:schemeClr val="accent2"/>
                </a:solidFill>
              </a:rPr>
              <a:t>uden</a:t>
            </a:r>
            <a:r>
              <a:rPr lang="en-US" sz="1000" b="0" dirty="0">
                <a:solidFill>
                  <a:schemeClr val="accent2"/>
                </a:solidFill>
              </a:rPr>
              <a:t> </a:t>
            </a:r>
            <a:r>
              <a:rPr lang="en-US" sz="1000" b="0" dirty="0" err="1">
                <a:solidFill>
                  <a:schemeClr val="accent2"/>
                </a:solidFill>
              </a:rPr>
              <a:t>billede</a:t>
            </a:r>
            <a:r>
              <a:rPr lang="en-US" sz="1000" b="0" dirty="0">
                <a:solidFill>
                  <a:schemeClr val="accent2"/>
                </a:solidFill>
              </a:rPr>
              <a:t> </a:t>
            </a:r>
            <a:r>
              <a:rPr lang="en-US" sz="1000" b="0" dirty="0" err="1">
                <a:solidFill>
                  <a:schemeClr val="accent2"/>
                </a:solidFill>
              </a:rPr>
              <a:t>og</a:t>
            </a:r>
            <a:r>
              <a:rPr lang="en-US" sz="1000" b="0" dirty="0">
                <a:solidFill>
                  <a:schemeClr val="accent2"/>
                </a:solidFill>
              </a:rPr>
              <a:t> med </a:t>
            </a:r>
            <a:r>
              <a:rPr lang="en-US" sz="1000" b="0" dirty="0" err="1">
                <a:solidFill>
                  <a:schemeClr val="accent2"/>
                </a:solidFill>
              </a:rPr>
              <a:t>hhv</a:t>
            </a:r>
            <a:r>
              <a:rPr lang="en-US" sz="1000" b="0" dirty="0">
                <a:solidFill>
                  <a:schemeClr val="accent2"/>
                </a:solidFill>
              </a:rPr>
              <a:t>. </a:t>
            </a:r>
            <a:r>
              <a:rPr lang="en-US" sz="1000" b="0" dirty="0" err="1">
                <a:solidFill>
                  <a:schemeClr val="accent2"/>
                </a:solidFill>
              </a:rPr>
              <a:t>lige</a:t>
            </a:r>
            <a:r>
              <a:rPr lang="en-US" sz="1000" b="0" dirty="0">
                <a:solidFill>
                  <a:schemeClr val="accent2"/>
                </a:solidFill>
              </a:rPr>
              <a:t> </a:t>
            </a:r>
            <a:r>
              <a:rPr lang="en-US" sz="1000" b="0" dirty="0" err="1">
                <a:solidFill>
                  <a:schemeClr val="accent2"/>
                </a:solidFill>
              </a:rPr>
              <a:t>og</a:t>
            </a:r>
            <a:r>
              <a:rPr lang="en-US" sz="1000" b="0" dirty="0">
                <a:solidFill>
                  <a:schemeClr val="accent2"/>
                </a:solidFill>
              </a:rPr>
              <a:t> </a:t>
            </a:r>
            <a:r>
              <a:rPr lang="en-US" sz="1000" b="0" dirty="0" err="1">
                <a:solidFill>
                  <a:schemeClr val="accent2"/>
                </a:solidFill>
              </a:rPr>
              <a:t>og</a:t>
            </a:r>
            <a:r>
              <a:rPr lang="en-US" sz="1000" b="0" dirty="0">
                <a:solidFill>
                  <a:schemeClr val="accent2"/>
                </a:solidFill>
              </a:rPr>
              <a:t> </a:t>
            </a:r>
            <a:r>
              <a:rPr lang="en-US" sz="1000" b="0" dirty="0" err="1">
                <a:solidFill>
                  <a:schemeClr val="accent2"/>
                </a:solidFill>
              </a:rPr>
              <a:t>tiltet</a:t>
            </a:r>
            <a:r>
              <a:rPr lang="en-US" sz="1000" b="0" dirty="0">
                <a:solidFill>
                  <a:schemeClr val="accent2"/>
                </a:solidFill>
              </a:rPr>
              <a:t> billed</a:t>
            </a:r>
          </a:p>
          <a:p>
            <a:pPr marL="171450" indent="-171450" algn="l">
              <a:lnSpc>
                <a:spcPct val="110000"/>
              </a:lnSpc>
              <a:spcBef>
                <a:spcPts val="1200"/>
              </a:spcBef>
              <a:buSzPct val="80000"/>
              <a:buFont typeface="Arial" panose="020B0604020202020204" pitchFamily="34" charset="0"/>
              <a:buChar char="•"/>
            </a:pPr>
            <a:r>
              <a:rPr lang="en-US" sz="1000" b="0" dirty="0">
                <a:solidFill>
                  <a:schemeClr val="accent2"/>
                </a:solidFill>
              </a:rPr>
              <a:t>To agenda-slides</a:t>
            </a:r>
          </a:p>
          <a:p>
            <a:pPr marL="171450" indent="-171450" algn="l">
              <a:lnSpc>
                <a:spcPct val="110000"/>
              </a:lnSpc>
              <a:spcBef>
                <a:spcPts val="1200"/>
              </a:spcBef>
              <a:buSzPct val="80000"/>
              <a:buFont typeface="Arial" panose="020B0604020202020204" pitchFamily="34" charset="0"/>
              <a:buChar char="•"/>
            </a:pPr>
            <a:r>
              <a:rPr lang="en-US" sz="1000" b="0" dirty="0">
                <a:solidFill>
                  <a:schemeClr val="accent2"/>
                </a:solidFill>
              </a:rPr>
              <a:t>13 </a:t>
            </a:r>
            <a:r>
              <a:rPr lang="en-US" sz="1000" b="0" dirty="0" err="1">
                <a:solidFill>
                  <a:schemeClr val="accent2"/>
                </a:solidFill>
              </a:rPr>
              <a:t>forskellige</a:t>
            </a:r>
            <a:r>
              <a:rPr lang="en-US" sz="1000" b="0" dirty="0">
                <a:solidFill>
                  <a:schemeClr val="accent2"/>
                </a:solidFill>
              </a:rPr>
              <a:t> </a:t>
            </a:r>
            <a:r>
              <a:rPr lang="en-US" sz="1000" b="0" dirty="0" err="1">
                <a:solidFill>
                  <a:schemeClr val="accent2"/>
                </a:solidFill>
              </a:rPr>
              <a:t>indholdsslides</a:t>
            </a:r>
            <a:endParaRPr lang="en-US" sz="1000" b="0" dirty="0">
              <a:solidFill>
                <a:schemeClr val="accent2"/>
              </a:solidFill>
            </a:endParaRPr>
          </a:p>
          <a:p>
            <a:pPr marL="171450" indent="-171450" algn="l">
              <a:lnSpc>
                <a:spcPct val="110000"/>
              </a:lnSpc>
              <a:spcBef>
                <a:spcPts val="1200"/>
              </a:spcBef>
              <a:buSzPct val="80000"/>
              <a:buFont typeface="Arial" panose="020B0604020202020204" pitchFamily="34" charset="0"/>
              <a:buChar char="•"/>
            </a:pPr>
            <a:r>
              <a:rPr lang="en-US" sz="1000" b="0" dirty="0">
                <a:solidFill>
                  <a:schemeClr val="accent2"/>
                </a:solidFill>
              </a:rPr>
              <a:t>3 </a:t>
            </a:r>
            <a:r>
              <a:rPr lang="en-US" sz="1000" b="0" dirty="0" err="1">
                <a:solidFill>
                  <a:schemeClr val="accent2"/>
                </a:solidFill>
              </a:rPr>
              <a:t>slideskabeloner</a:t>
            </a:r>
            <a:r>
              <a:rPr lang="en-US" sz="1000" b="0" dirty="0">
                <a:solidFill>
                  <a:schemeClr val="accent2"/>
                </a:solidFill>
              </a:rPr>
              <a:t> </a:t>
            </a:r>
            <a:r>
              <a:rPr lang="en-US" sz="1000" b="0" dirty="0" err="1">
                <a:solidFill>
                  <a:schemeClr val="accent2"/>
                </a:solidFill>
              </a:rPr>
              <a:t>til</a:t>
            </a:r>
            <a:r>
              <a:rPr lang="en-US" sz="1000" b="0" dirty="0">
                <a:solidFill>
                  <a:schemeClr val="accent2"/>
                </a:solidFill>
              </a:rPr>
              <a:t> </a:t>
            </a:r>
            <a:r>
              <a:rPr lang="en-US" sz="1000" b="0" dirty="0" err="1">
                <a:solidFill>
                  <a:schemeClr val="accent2"/>
                </a:solidFill>
              </a:rPr>
              <a:t>citater</a:t>
            </a:r>
            <a:endParaRPr lang="en-US" sz="1000" b="0" dirty="0">
              <a:solidFill>
                <a:schemeClr val="accent2"/>
              </a:solidFill>
            </a:endParaRPr>
          </a:p>
          <a:p>
            <a:pPr marL="171450" indent="-171450" algn="l">
              <a:lnSpc>
                <a:spcPct val="110000"/>
              </a:lnSpc>
              <a:spcBef>
                <a:spcPts val="1200"/>
              </a:spcBef>
              <a:buSzPct val="80000"/>
              <a:buFont typeface="Arial" panose="020B0604020202020204" pitchFamily="34" charset="0"/>
              <a:buChar char="•"/>
            </a:pPr>
            <a:r>
              <a:rPr lang="en-US" sz="1000" b="0" dirty="0">
                <a:solidFill>
                  <a:schemeClr val="accent2"/>
                </a:solidFill>
              </a:rPr>
              <a:t>3 </a:t>
            </a:r>
            <a:r>
              <a:rPr lang="en-US" sz="1000" b="0" dirty="0" err="1">
                <a:solidFill>
                  <a:schemeClr val="accent2"/>
                </a:solidFill>
              </a:rPr>
              <a:t>breakslides</a:t>
            </a:r>
            <a:r>
              <a:rPr lang="en-US" sz="1000" b="0" dirty="0">
                <a:solidFill>
                  <a:schemeClr val="accent2"/>
                </a:solidFill>
              </a:rPr>
              <a:t>, </a:t>
            </a:r>
            <a:r>
              <a:rPr lang="en-US" sz="1000" b="0" dirty="0" err="1">
                <a:solidFill>
                  <a:schemeClr val="accent2"/>
                </a:solidFill>
              </a:rPr>
              <a:t>som</a:t>
            </a:r>
            <a:r>
              <a:rPr lang="en-US" sz="1000" b="0" dirty="0">
                <a:solidFill>
                  <a:schemeClr val="accent2"/>
                </a:solidFill>
              </a:rPr>
              <a:t> </a:t>
            </a:r>
            <a:r>
              <a:rPr lang="en-US" sz="1000" b="0" dirty="0" err="1">
                <a:solidFill>
                  <a:schemeClr val="accent2"/>
                </a:solidFill>
              </a:rPr>
              <a:t>kan</a:t>
            </a:r>
            <a:r>
              <a:rPr lang="en-US" sz="1000" b="0" dirty="0">
                <a:solidFill>
                  <a:schemeClr val="accent2"/>
                </a:solidFill>
              </a:rPr>
              <a:t> </a:t>
            </a:r>
            <a:r>
              <a:rPr lang="en-US" sz="1000" b="0" dirty="0" err="1">
                <a:solidFill>
                  <a:schemeClr val="accent2"/>
                </a:solidFill>
              </a:rPr>
              <a:t>bruges</a:t>
            </a:r>
            <a:r>
              <a:rPr lang="en-US" sz="1000" b="0" dirty="0">
                <a:solidFill>
                  <a:schemeClr val="accent2"/>
                </a:solidFill>
              </a:rPr>
              <a:t> </a:t>
            </a:r>
            <a:r>
              <a:rPr lang="en-US" sz="1000" b="0" dirty="0" err="1">
                <a:solidFill>
                  <a:schemeClr val="accent2"/>
                </a:solidFill>
              </a:rPr>
              <a:t>til</a:t>
            </a:r>
            <a:r>
              <a:rPr lang="en-US" sz="1000" b="0" dirty="0">
                <a:solidFill>
                  <a:schemeClr val="accent2"/>
                </a:solidFill>
              </a:rPr>
              <a:t> at lave pauser I din </a:t>
            </a:r>
            <a:r>
              <a:rPr lang="en-US" sz="1000" b="0" dirty="0" err="1">
                <a:solidFill>
                  <a:schemeClr val="accent2"/>
                </a:solidFill>
              </a:rPr>
              <a:t>præsentation</a:t>
            </a:r>
            <a:endParaRPr lang="en-US" sz="1000" b="0" dirty="0">
              <a:solidFill>
                <a:schemeClr val="accent2"/>
              </a:solidFill>
            </a:endParaRPr>
          </a:p>
          <a:p>
            <a:pPr marL="171450" indent="-171450" algn="l">
              <a:lnSpc>
                <a:spcPct val="110000"/>
              </a:lnSpc>
              <a:spcBef>
                <a:spcPts val="1200"/>
              </a:spcBef>
              <a:buSzPct val="80000"/>
              <a:buFont typeface="Arial" panose="020B0604020202020204" pitchFamily="34" charset="0"/>
              <a:buChar char="•"/>
            </a:pPr>
            <a:r>
              <a:rPr lang="en-US" sz="1000" b="0" dirty="0">
                <a:solidFill>
                  <a:schemeClr val="accent2"/>
                </a:solidFill>
              </a:rPr>
              <a:t>2 slut-slides</a:t>
            </a:r>
          </a:p>
          <a:p>
            <a:pPr marL="171450" indent="-171450" algn="l">
              <a:lnSpc>
                <a:spcPct val="110000"/>
              </a:lnSpc>
              <a:spcBef>
                <a:spcPts val="1200"/>
              </a:spcBef>
              <a:buSzPct val="80000"/>
              <a:buFont typeface="Arial" panose="020B0604020202020204" pitchFamily="34" charset="0"/>
              <a:buChar char="•"/>
            </a:pPr>
            <a:r>
              <a:rPr lang="en-US" sz="1000" b="0" dirty="0" err="1">
                <a:solidFill>
                  <a:schemeClr val="accent2"/>
                </a:solidFill>
              </a:rPr>
              <a:t>En</a:t>
            </a:r>
            <a:r>
              <a:rPr lang="en-US" sz="1000" b="0" dirty="0">
                <a:solidFill>
                  <a:schemeClr val="accent2"/>
                </a:solidFill>
              </a:rPr>
              <a:t> </a:t>
            </a:r>
            <a:r>
              <a:rPr lang="en-US" sz="1000" b="0" dirty="0" err="1">
                <a:solidFill>
                  <a:schemeClr val="accent2"/>
                </a:solidFill>
              </a:rPr>
              <a:t>række</a:t>
            </a:r>
            <a:r>
              <a:rPr lang="en-US" sz="1000" b="0" dirty="0">
                <a:solidFill>
                  <a:schemeClr val="accent2"/>
                </a:solidFill>
              </a:rPr>
              <a:t> </a:t>
            </a:r>
            <a:r>
              <a:rPr lang="en-US" sz="1000" b="0" dirty="0" err="1">
                <a:solidFill>
                  <a:schemeClr val="accent2"/>
                </a:solidFill>
              </a:rPr>
              <a:t>ekstraslides</a:t>
            </a:r>
            <a:r>
              <a:rPr lang="en-US" sz="1000" b="0" dirty="0">
                <a:solidFill>
                  <a:schemeClr val="accent2"/>
                </a:solidFill>
              </a:rPr>
              <a:t> med </a:t>
            </a:r>
            <a:r>
              <a:rPr lang="en-US" sz="1000" b="0" dirty="0" err="1">
                <a:solidFill>
                  <a:schemeClr val="accent2"/>
                </a:solidFill>
              </a:rPr>
              <a:t>ikoner</a:t>
            </a:r>
            <a:r>
              <a:rPr lang="en-US" sz="1000" b="0" dirty="0">
                <a:solidFill>
                  <a:schemeClr val="accent2"/>
                </a:solidFill>
              </a:rPr>
              <a:t>, du </a:t>
            </a:r>
            <a:r>
              <a:rPr lang="en-US" sz="1000" b="0" dirty="0" err="1">
                <a:solidFill>
                  <a:schemeClr val="accent2"/>
                </a:solidFill>
              </a:rPr>
              <a:t>kan</a:t>
            </a:r>
            <a:r>
              <a:rPr lang="en-US" sz="1000" b="0" dirty="0">
                <a:solidFill>
                  <a:schemeClr val="accent2"/>
                </a:solidFill>
              </a:rPr>
              <a:t> </a:t>
            </a:r>
            <a:r>
              <a:rPr lang="en-US" sz="1000" b="0" dirty="0" err="1">
                <a:solidFill>
                  <a:schemeClr val="accent2"/>
                </a:solidFill>
              </a:rPr>
              <a:t>bruge</a:t>
            </a:r>
            <a:r>
              <a:rPr lang="en-US" sz="1000" b="0" dirty="0">
                <a:solidFill>
                  <a:schemeClr val="accent2"/>
                </a:solidFill>
              </a:rPr>
              <a:t> i din </a:t>
            </a:r>
            <a:r>
              <a:rPr lang="en-US" sz="1000" b="0" dirty="0" err="1">
                <a:solidFill>
                  <a:schemeClr val="accent2"/>
                </a:solidFill>
              </a:rPr>
              <a:t>præsentation</a:t>
            </a:r>
            <a:endParaRPr lang="en-US" sz="1000" b="1" dirty="0">
              <a:solidFill>
                <a:schemeClr val="accent2"/>
              </a:solidFill>
            </a:endParaRPr>
          </a:p>
        </p:txBody>
      </p:sp>
      <p:pic>
        <p:nvPicPr>
          <p:cNvPr id="6" name="Billede 5">
            <a:extLst>
              <a:ext uri="{FF2B5EF4-FFF2-40B4-BE49-F238E27FC236}">
                <a16:creationId xmlns:a16="http://schemas.microsoft.com/office/drawing/2014/main" id="{B106F1CA-5480-D144-EBEC-AD73A2F800E6}"/>
              </a:ext>
            </a:extLst>
          </p:cNvPr>
          <p:cNvPicPr>
            <a:picLocks noChangeAspect="1"/>
          </p:cNvPicPr>
          <p:nvPr userDrawn="1"/>
        </p:nvPicPr>
        <p:blipFill>
          <a:blip r:embed="rId2"/>
          <a:stretch>
            <a:fillRect/>
          </a:stretch>
        </p:blipFill>
        <p:spPr>
          <a:xfrm>
            <a:off x="7259595" y="1808164"/>
            <a:ext cx="4489492" cy="2547626"/>
          </a:xfrm>
          <a:prstGeom prst="rect">
            <a:avLst/>
          </a:prstGeom>
          <a:ln>
            <a:solidFill>
              <a:schemeClr val="bg1">
                <a:lumMod val="65000"/>
              </a:schemeClr>
            </a:solidFill>
          </a:ln>
          <a:effectLst/>
        </p:spPr>
      </p:pic>
      <p:pic>
        <p:nvPicPr>
          <p:cNvPr id="8" name="Billede 7">
            <a:extLst>
              <a:ext uri="{FF2B5EF4-FFF2-40B4-BE49-F238E27FC236}">
                <a16:creationId xmlns:a16="http://schemas.microsoft.com/office/drawing/2014/main" id="{7F51A3D6-FC43-94D0-176B-F6808559E88A}"/>
              </a:ext>
            </a:extLst>
          </p:cNvPr>
          <p:cNvPicPr>
            <a:picLocks noChangeAspect="1"/>
          </p:cNvPicPr>
          <p:nvPr userDrawn="1"/>
        </p:nvPicPr>
        <p:blipFill rotWithShape="1">
          <a:blip r:embed="rId3"/>
          <a:srcRect l="1359" t="636" r="-1" b="953"/>
          <a:stretch/>
        </p:blipFill>
        <p:spPr>
          <a:xfrm>
            <a:off x="5948596" y="3766471"/>
            <a:ext cx="2721413" cy="2547626"/>
          </a:xfrm>
          <a:prstGeom prst="rect">
            <a:avLst/>
          </a:prstGeom>
          <a:ln>
            <a:solidFill>
              <a:schemeClr val="bg1">
                <a:lumMod val="65000"/>
              </a:schemeClr>
            </a:solidFill>
          </a:ln>
          <a:effectLst/>
        </p:spPr>
      </p:pic>
      <p:cxnSp>
        <p:nvCxnSpPr>
          <p:cNvPr id="7" name="Connector: Elbow 6">
            <a:extLst>
              <a:ext uri="{FF2B5EF4-FFF2-40B4-BE49-F238E27FC236}">
                <a16:creationId xmlns:a16="http://schemas.microsoft.com/office/drawing/2014/main" id="{999C3E99-9EAC-BE72-6D99-9E1E90E33D3A}"/>
              </a:ext>
            </a:extLst>
          </p:cNvPr>
          <p:cNvCxnSpPr>
            <a:cxnSpLocks/>
          </p:cNvCxnSpPr>
          <p:nvPr userDrawn="1"/>
        </p:nvCxnSpPr>
        <p:spPr>
          <a:xfrm>
            <a:off x="5446059" y="3005418"/>
            <a:ext cx="2501745" cy="385748"/>
          </a:xfrm>
          <a:prstGeom prst="bentConnector3">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DB5DDA2E-842B-78E2-A1AF-6E7317E243D2}"/>
              </a:ext>
            </a:extLst>
          </p:cNvPr>
          <p:cNvCxnSpPr>
            <a:cxnSpLocks/>
          </p:cNvCxnSpPr>
          <p:nvPr userDrawn="1"/>
        </p:nvCxnSpPr>
        <p:spPr>
          <a:xfrm>
            <a:off x="5328518" y="3512938"/>
            <a:ext cx="593566" cy="541350"/>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68F57362-3788-0E71-4A30-1B12BA5813F0}"/>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34" name="TextBox 33">
            <a:extLst>
              <a:ext uri="{FF2B5EF4-FFF2-40B4-BE49-F238E27FC236}">
                <a16:creationId xmlns:a16="http://schemas.microsoft.com/office/drawing/2014/main" id="{059E6313-5834-BCBE-AD1B-F9EE53E32912}"/>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dirty="0" err="1">
                <a:solidFill>
                  <a:schemeClr val="accent2"/>
                </a:solidFill>
                <a:latin typeface="+mj-lt"/>
              </a:rPr>
              <a:t>Slet</a:t>
            </a:r>
            <a:r>
              <a:rPr lang="en-US" sz="2000" b="1" dirty="0">
                <a:solidFill>
                  <a:schemeClr val="accent2"/>
                </a:solidFill>
                <a:latin typeface="+mj-lt"/>
              </a:rPr>
              <a:t> </a:t>
            </a:r>
            <a:r>
              <a:rPr lang="en-US" sz="2000" b="1" dirty="0" err="1">
                <a:solidFill>
                  <a:schemeClr val="accent2"/>
                </a:solidFill>
                <a:latin typeface="+mj-lt"/>
              </a:rPr>
              <a:t>før</a:t>
            </a:r>
            <a:r>
              <a:rPr lang="en-US" sz="2000" b="1" dirty="0">
                <a:solidFill>
                  <a:schemeClr val="accent2"/>
                </a:solidFill>
                <a:latin typeface="+mj-lt"/>
              </a:rPr>
              <a:t> </a:t>
            </a:r>
            <a:r>
              <a:rPr lang="en-US" sz="2000" b="1" dirty="0" err="1">
                <a:solidFill>
                  <a:schemeClr val="accent2"/>
                </a:solidFill>
                <a:latin typeface="+mj-lt"/>
              </a:rPr>
              <a:t>brug</a:t>
            </a:r>
            <a:endParaRPr lang="en-GB" sz="2000" b="1" dirty="0" err="1">
              <a:solidFill>
                <a:schemeClr val="accent2"/>
              </a:solidFill>
              <a:latin typeface="+mj-lt"/>
            </a:endParaRPr>
          </a:p>
        </p:txBody>
      </p:sp>
    </p:spTree>
    <p:extLst>
      <p:ext uri="{BB962C8B-B14F-4D97-AF65-F5344CB8AC3E}">
        <p14:creationId xmlns:p14="http://schemas.microsoft.com/office/powerpoint/2010/main" val="1980195756"/>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ps og tricks #1">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29440AD-C1DF-F6DE-393A-95460E52C0D9}"/>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27" name="TextBox 26">
            <a:extLst>
              <a:ext uri="{FF2B5EF4-FFF2-40B4-BE49-F238E27FC236}">
                <a16:creationId xmlns:a16="http://schemas.microsoft.com/office/drawing/2014/main" id="{754AB24C-91E2-3EE9-7786-DF0066E74DF7}"/>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dirty="0" err="1">
                <a:solidFill>
                  <a:schemeClr val="accent2"/>
                </a:solidFill>
                <a:latin typeface="+mj-lt"/>
              </a:rPr>
              <a:t>Slet</a:t>
            </a:r>
            <a:r>
              <a:rPr lang="en-US" sz="2000" b="1" dirty="0">
                <a:solidFill>
                  <a:schemeClr val="accent2"/>
                </a:solidFill>
                <a:latin typeface="+mj-lt"/>
              </a:rPr>
              <a:t> </a:t>
            </a:r>
            <a:r>
              <a:rPr lang="en-US" sz="2000" b="1" dirty="0" err="1">
                <a:solidFill>
                  <a:schemeClr val="accent2"/>
                </a:solidFill>
                <a:latin typeface="+mj-lt"/>
              </a:rPr>
              <a:t>før</a:t>
            </a:r>
            <a:r>
              <a:rPr lang="en-US" sz="2000" b="1" dirty="0">
                <a:solidFill>
                  <a:schemeClr val="accent2"/>
                </a:solidFill>
                <a:latin typeface="+mj-lt"/>
              </a:rPr>
              <a:t> </a:t>
            </a:r>
            <a:r>
              <a:rPr lang="en-US" sz="2000" b="1" dirty="0" err="1">
                <a:solidFill>
                  <a:schemeClr val="accent2"/>
                </a:solidFill>
                <a:latin typeface="+mj-lt"/>
              </a:rPr>
              <a:t>brug</a:t>
            </a:r>
            <a:endParaRPr lang="en-GB" sz="2000" b="1" dirty="0" err="1">
              <a:solidFill>
                <a:schemeClr val="accent2"/>
              </a:solidFill>
              <a:latin typeface="+mj-lt"/>
            </a:endParaRPr>
          </a:p>
        </p:txBody>
      </p:sp>
      <p:sp>
        <p:nvSpPr>
          <p:cNvPr id="8" name="Text Box 48">
            <a:extLst>
              <a:ext uri="{FF2B5EF4-FFF2-40B4-BE49-F238E27FC236}">
                <a16:creationId xmlns:a16="http://schemas.microsoft.com/office/drawing/2014/main" id="{2000A4DE-4225-3F4E-E875-A3C82A1D1B28}"/>
              </a:ext>
            </a:extLst>
          </p:cNvPr>
          <p:cNvSpPr txBox="1">
            <a:spLocks noChangeArrowheads="1"/>
          </p:cNvSpPr>
          <p:nvPr userDrawn="1"/>
        </p:nvSpPr>
        <p:spPr bwMode="auto">
          <a:xfrm>
            <a:off x="8266564" y="1806388"/>
            <a:ext cx="3734933"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1" noProof="1">
                <a:solidFill>
                  <a:schemeClr val="tx1"/>
                </a:solidFill>
                <a:latin typeface="+mn-lt"/>
                <a:cs typeface="Arial" panose="020B0604020202020204" pitchFamily="34" charset="0"/>
              </a:rPr>
              <a:t>ÆNDRE SLIDENUMMER, DATO OG/ELLER SIDEFOD</a:t>
            </a:r>
          </a:p>
          <a:p>
            <a:pPr marL="0" marR="0" indent="0" algn="l" defTabSz="1219170" rtl="0" eaLnBrk="1" fontAlgn="auto" latinLnBrk="0" hangingPunct="1">
              <a:lnSpc>
                <a:spcPct val="100000"/>
              </a:lnSpc>
              <a:spcAft>
                <a:spcPts val="800"/>
              </a:spcAft>
              <a:buClrTx/>
              <a:buSzTx/>
              <a:buFontTx/>
              <a:buNone/>
              <a:tabLst/>
              <a:defRPr/>
            </a:pPr>
            <a:r>
              <a:rPr lang="en-US" sz="1000" b="0" kern="1200" noProof="1">
                <a:solidFill>
                  <a:schemeClr val="tx1"/>
                </a:solidFill>
                <a:latin typeface="+mn-lt"/>
                <a:cs typeface="Arial" panose="020B0604020202020204" pitchFamily="34" charset="0"/>
              </a:rPr>
              <a:t>Gør dette til allersidst.</a:t>
            </a:r>
          </a:p>
          <a:p>
            <a:pPr marL="228600" indent="-228600" eaLnBrk="1" hangingPunct="1">
              <a:lnSpc>
                <a:spcPct val="100000"/>
              </a:lnSpc>
              <a:spcAft>
                <a:spcPts val="800"/>
              </a:spcAft>
              <a:buFont typeface="+mj-lt"/>
              <a:buAutoNum type="arabicPeriod"/>
              <a:defRPr/>
            </a:pPr>
            <a:r>
              <a:rPr lang="en-US" altLang="da-DK" sz="100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Indsæt </a:t>
            </a:r>
            <a:r>
              <a:rPr lang="en-US" altLang="da-DK" sz="1000" b="0" noProof="1">
                <a:solidFill>
                  <a:schemeClr val="tx1"/>
                </a:solidFill>
                <a:latin typeface="+mn-lt"/>
                <a:cs typeface="Arial" panose="020B0604020202020204" pitchFamily="34" charset="0"/>
              </a:rPr>
              <a:t>i menuen øverst</a:t>
            </a:r>
            <a:endParaRPr lang="en-US" altLang="da-DK" sz="1000" b="0" strike="sngStrike" noProof="1">
              <a:solidFill>
                <a:schemeClr val="tx1"/>
              </a:solidFill>
              <a:latin typeface="+mn-lt"/>
              <a:cs typeface="Arial" panose="020B0604020202020204" pitchFamily="34" charset="0"/>
            </a:endParaRPr>
          </a:p>
          <a:p>
            <a:pPr marL="228600" indent="-228600" eaLnBrk="1" hangingPunct="1">
              <a:lnSpc>
                <a:spcPct val="100000"/>
              </a:lnSpc>
              <a:spcAft>
                <a:spcPts val="800"/>
              </a:spcAft>
              <a:buFont typeface="+mj-lt"/>
              <a:buAutoNum type="arabicPeriod"/>
              <a:defRPr/>
            </a:pPr>
            <a:r>
              <a:rPr lang="en-US" altLang="da-DK" sz="1000" b="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Slidenummer</a:t>
            </a:r>
            <a:r>
              <a:rPr lang="en-US" altLang="da-DK" sz="1000" b="0" noProof="1">
                <a:solidFill>
                  <a:schemeClr val="tx1"/>
                </a:solidFill>
                <a:latin typeface="+mn-lt"/>
                <a:cs typeface="Arial" panose="020B0604020202020204" pitchFamily="34" charset="0"/>
              </a:rPr>
              <a:t> </a:t>
            </a:r>
          </a:p>
          <a:p>
            <a:pPr marL="228600" indent="-228600" eaLnBrk="1" hangingPunct="1">
              <a:lnSpc>
                <a:spcPct val="100000"/>
              </a:lnSpc>
              <a:spcAft>
                <a:spcPts val="800"/>
              </a:spcAft>
              <a:buFont typeface="+mj-lt"/>
              <a:buAutoNum type="arabicPeriod"/>
              <a:defRPr/>
            </a:pPr>
            <a:r>
              <a:rPr lang="en-US" sz="1000" b="0" noProof="1">
                <a:solidFill>
                  <a:schemeClr val="tx1"/>
                </a:solidFill>
                <a:latin typeface="+mn-lt"/>
                <a:cs typeface="Arial" panose="020B0604020202020204" pitchFamily="34" charset="0"/>
              </a:rPr>
              <a:t>Sørg for at der er sat flueben i </a:t>
            </a:r>
            <a:r>
              <a:rPr lang="en-US" sz="1000" b="1" noProof="1">
                <a:solidFill>
                  <a:schemeClr val="tx1"/>
                </a:solidFill>
                <a:latin typeface="+mn-lt"/>
                <a:cs typeface="Arial" panose="020B0604020202020204" pitchFamily="34" charset="0"/>
              </a:rPr>
              <a:t>Slidenummer</a:t>
            </a:r>
          </a:p>
          <a:p>
            <a:pPr marL="228600" indent="-228600" eaLnBrk="1" hangingPunct="1">
              <a:lnSpc>
                <a:spcPct val="100000"/>
              </a:lnSpc>
              <a:spcAft>
                <a:spcPts val="800"/>
              </a:spcAft>
              <a:buFont typeface="+mj-lt"/>
              <a:buAutoNum type="arabicPeriod"/>
              <a:defRPr/>
            </a:pPr>
            <a:r>
              <a:rPr lang="en-US" sz="1000" b="0" noProof="1">
                <a:solidFill>
                  <a:schemeClr val="tx1"/>
                </a:solidFill>
                <a:latin typeface="+mn-lt"/>
                <a:cs typeface="Arial" panose="020B0604020202020204" pitchFamily="34" charset="0"/>
              </a:rPr>
              <a:t>Vælg evt. at sætte hak i</a:t>
            </a:r>
            <a:r>
              <a:rPr lang="en-US" sz="1000" b="1" noProof="1">
                <a:solidFill>
                  <a:schemeClr val="tx1"/>
                </a:solidFill>
                <a:latin typeface="+mn-lt"/>
                <a:cs typeface="Arial" panose="020B0604020202020204" pitchFamily="34" charset="0"/>
              </a:rPr>
              <a:t> Sidefod </a:t>
            </a:r>
            <a:r>
              <a:rPr lang="en-US" sz="1000" b="0" noProof="1">
                <a:solidFill>
                  <a:schemeClr val="tx1"/>
                </a:solidFill>
                <a:latin typeface="+mn-lt"/>
                <a:cs typeface="Arial" panose="020B0604020202020204" pitchFamily="34" charset="0"/>
              </a:rPr>
              <a:t>og skriv titlen på dit dokument under</a:t>
            </a:r>
            <a:r>
              <a:rPr lang="en-US" sz="1000" b="1" noProof="1">
                <a:solidFill>
                  <a:schemeClr val="tx1"/>
                </a:solidFill>
                <a:latin typeface="+mn-lt"/>
                <a:cs typeface="Arial" panose="020B0604020202020204" pitchFamily="34" charset="0"/>
              </a:rPr>
              <a:t> Præsentations titel, </a:t>
            </a:r>
            <a:r>
              <a:rPr lang="en-US" sz="1000" b="0" noProof="1">
                <a:solidFill>
                  <a:schemeClr val="tx1"/>
                </a:solidFill>
                <a:latin typeface="+mn-lt"/>
                <a:cs typeface="Arial" panose="020B0604020202020204" pitchFamily="34" charset="0"/>
              </a:rPr>
              <a:t>hvis du ønsker det</a:t>
            </a:r>
          </a:p>
          <a:p>
            <a:pPr marL="228600" indent="-228600" eaLnBrk="1" hangingPunct="1">
              <a:lnSpc>
                <a:spcPct val="100000"/>
              </a:lnSpc>
              <a:spcAft>
                <a:spcPts val="800"/>
              </a:spcAft>
              <a:buFont typeface="+mj-lt"/>
              <a:buAutoNum type="arabicPeriod"/>
              <a:defRPr/>
            </a:pPr>
            <a:r>
              <a:rPr lang="en-US" sz="1000" b="0" noProof="1">
                <a:solidFill>
                  <a:schemeClr val="tx1"/>
                </a:solidFill>
                <a:latin typeface="+mn-lt"/>
                <a:cs typeface="Arial" panose="020B0604020202020204" pitchFamily="34" charset="0"/>
              </a:rPr>
              <a:t>Vælg </a:t>
            </a:r>
            <a:r>
              <a:rPr lang="en-US" sz="1000" b="1" noProof="1">
                <a:solidFill>
                  <a:schemeClr val="tx1"/>
                </a:solidFill>
                <a:latin typeface="+mn-lt"/>
                <a:cs typeface="Arial" panose="020B0604020202020204" pitchFamily="34" charset="0"/>
              </a:rPr>
              <a:t>Anvend</a:t>
            </a:r>
            <a:r>
              <a:rPr lang="en-US" sz="1000" b="0" noProof="1">
                <a:solidFill>
                  <a:schemeClr val="tx1"/>
                </a:solidFill>
                <a:latin typeface="+mn-lt"/>
                <a:cs typeface="Arial" panose="020B0604020202020204" pitchFamily="34" charset="0"/>
              </a:rPr>
              <a:t> eller </a:t>
            </a:r>
            <a:r>
              <a:rPr lang="en-US" sz="1000" b="1" noProof="1">
                <a:solidFill>
                  <a:schemeClr val="tx1"/>
                </a:solidFill>
                <a:latin typeface="+mn-lt"/>
                <a:cs typeface="Arial" panose="020B0604020202020204" pitchFamily="34" charset="0"/>
              </a:rPr>
              <a:t>Anvend på alle</a:t>
            </a:r>
          </a:p>
        </p:txBody>
      </p:sp>
      <p:sp>
        <p:nvSpPr>
          <p:cNvPr id="9" name="AutoShape 4">
            <a:extLst>
              <a:ext uri="{FF2B5EF4-FFF2-40B4-BE49-F238E27FC236}">
                <a16:creationId xmlns:a16="http://schemas.microsoft.com/office/drawing/2014/main" id="{0BE8D50C-06DA-5D25-1BA9-087A45D062DC}"/>
              </a:ext>
            </a:extLst>
          </p:cNvPr>
          <p:cNvSpPr>
            <a:spLocks/>
          </p:cNvSpPr>
          <p:nvPr userDrawn="1"/>
        </p:nvSpPr>
        <p:spPr bwMode="gray">
          <a:xfrm>
            <a:off x="4374668" y="1806388"/>
            <a:ext cx="3283432" cy="5027017"/>
          </a:xfrm>
          <a:prstGeom prst="rect">
            <a:avLst/>
          </a:prstGeom>
          <a:noFill/>
          <a:ln w="12700" algn="ctr">
            <a:noFill/>
            <a:miter lim="800000"/>
            <a:headEnd/>
            <a:tailEnd/>
          </a:ln>
          <a:effectLst/>
        </p:spPr>
        <p:txBody>
          <a:bodyPr wrap="square" lIns="0" tIns="0" rIns="0" bIns="0">
            <a:spAutoFit/>
          </a:bodyPr>
          <a:lstStyle/>
          <a:p>
            <a:pPr fontAlgn="auto">
              <a:lnSpc>
                <a:spcPct val="100000"/>
              </a:lnSpc>
              <a:spcAft>
                <a:spcPts val="800"/>
              </a:spcAft>
              <a:buFont typeface="+mj-lt"/>
              <a:buNone/>
              <a:defRPr/>
            </a:pPr>
            <a:r>
              <a:rPr lang="en-US" sz="1000" b="1" noProof="1">
                <a:solidFill>
                  <a:schemeClr val="tx1"/>
                </a:solidFill>
                <a:cs typeface="Arial" panose="020B0604020202020204" pitchFamily="34" charset="0"/>
              </a:rPr>
              <a:t>BILLEDER</a:t>
            </a:r>
          </a:p>
          <a:p>
            <a:pPr algn="l" eaLnBrk="1" hangingPunct="1">
              <a:lnSpc>
                <a:spcPct val="100000"/>
              </a:lnSpc>
              <a:spcAft>
                <a:spcPts val="800"/>
              </a:spcAft>
              <a:buFontTx/>
              <a:buNone/>
              <a:defRPr/>
            </a:pPr>
            <a:r>
              <a:rPr lang="en-US" sz="1000" noProof="1">
                <a:solidFill>
                  <a:schemeClr val="tx1"/>
                </a:solidFill>
                <a:cs typeface="Arial" charset="0"/>
              </a:rPr>
              <a:t>På slides med en billed-placeholder indsætter </a:t>
            </a:r>
            <a:br>
              <a:rPr lang="en-US" sz="1000" noProof="1">
                <a:solidFill>
                  <a:schemeClr val="tx1"/>
                </a:solidFill>
                <a:cs typeface="Arial" charset="0"/>
              </a:rPr>
            </a:br>
            <a:r>
              <a:rPr lang="en-US" sz="1000" noProof="1">
                <a:solidFill>
                  <a:schemeClr val="tx1"/>
                </a:solidFill>
                <a:cs typeface="Arial" charset="0"/>
              </a:rPr>
              <a:t>du billedet ved at klikke på ikonet til venstre og </a:t>
            </a:r>
            <a:br>
              <a:rPr lang="en-US" sz="1000" noProof="1">
                <a:solidFill>
                  <a:schemeClr val="tx1"/>
                </a:solidFill>
                <a:cs typeface="Arial" charset="0"/>
              </a:rPr>
            </a:br>
            <a:r>
              <a:rPr lang="en-US" sz="1000" noProof="1">
                <a:solidFill>
                  <a:schemeClr val="tx1"/>
                </a:solidFill>
                <a:cs typeface="Arial" charset="0"/>
              </a:rPr>
              <a:t>vælge </a:t>
            </a:r>
            <a:r>
              <a:rPr lang="en-US" sz="1000" b="1" noProof="1">
                <a:solidFill>
                  <a:schemeClr val="tx1"/>
                </a:solidFill>
                <a:cs typeface="Arial" charset="0"/>
              </a:rPr>
              <a:t>Indsæt</a:t>
            </a:r>
            <a:br>
              <a:rPr lang="en-US" sz="1000" b="1" noProof="1">
                <a:solidFill>
                  <a:schemeClr val="tx1"/>
                </a:solidFill>
                <a:cs typeface="Arial" charset="0"/>
              </a:rPr>
            </a:br>
            <a:br>
              <a:rPr lang="en-US" sz="1000" b="1" noProof="1">
                <a:solidFill>
                  <a:schemeClr val="tx1"/>
                </a:solidFill>
                <a:cs typeface="Arial" charset="0"/>
              </a:rPr>
            </a:br>
            <a:r>
              <a:rPr lang="en-US" sz="1000" b="1" noProof="1">
                <a:solidFill>
                  <a:schemeClr val="tx1"/>
                </a:solidFill>
                <a:latin typeface="+mn-lt"/>
              </a:rPr>
              <a:t>Redigere i et billede</a:t>
            </a:r>
          </a:p>
          <a:p>
            <a:pPr marL="228600" indent="-228600" algn="l" eaLnBrk="1" hangingPunct="1">
              <a:lnSpc>
                <a:spcPct val="100000"/>
              </a:lnSpc>
              <a:spcAft>
                <a:spcPts val="800"/>
              </a:spcAft>
              <a:buFont typeface="+mj-lt"/>
              <a:buAutoNum type="arabicPeriod"/>
              <a:defRPr/>
            </a:pPr>
            <a:r>
              <a:rPr lang="en-US" sz="1000" b="1" noProof="1">
                <a:solidFill>
                  <a:schemeClr val="tx1"/>
                </a:solidFill>
                <a:latin typeface="+mn-lt"/>
              </a:rPr>
              <a:t>Beskær</a:t>
            </a:r>
            <a:r>
              <a:rPr lang="en-US" sz="1000" b="0" noProof="1">
                <a:solidFill>
                  <a:schemeClr val="tx1"/>
                </a:solidFill>
                <a:latin typeface="+mn-lt"/>
              </a:rPr>
              <a:t> for at ændre størrelse eller justere </a:t>
            </a:r>
            <a:br>
              <a:rPr lang="en-US" sz="1000" b="0" noProof="1">
                <a:solidFill>
                  <a:schemeClr val="tx1"/>
                </a:solidFill>
                <a:latin typeface="+mn-lt"/>
              </a:rPr>
            </a:br>
            <a:r>
              <a:rPr lang="en-US" sz="1000" b="0" noProof="1">
                <a:solidFill>
                  <a:schemeClr val="tx1"/>
                </a:solidFill>
                <a:latin typeface="+mn-lt"/>
              </a:rPr>
              <a:t>fokus i </a:t>
            </a:r>
            <a:r>
              <a:rPr lang="en-US" sz="1000" b="0" kern="1200" baseline="0" noProof="1">
                <a:solidFill>
                  <a:schemeClr val="tx1"/>
                </a:solidFill>
                <a:latin typeface="+mn-lt"/>
              </a:rPr>
              <a:t>billedet</a:t>
            </a:r>
            <a:endParaRPr lang="en-US" sz="1000" b="0" strike="sngStrike" noProof="1">
              <a:solidFill>
                <a:schemeClr val="tx1"/>
              </a:solidFill>
              <a:latin typeface="+mn-lt"/>
            </a:endParaRPr>
          </a:p>
          <a:p>
            <a:pPr marL="228600" indent="-228600" algn="l" eaLnBrk="1" hangingPunct="1">
              <a:lnSpc>
                <a:spcPct val="100000"/>
              </a:lnSpc>
              <a:spcAft>
                <a:spcPts val="800"/>
              </a:spcAft>
              <a:buFont typeface="+mj-lt"/>
              <a:buAutoNum type="arabicPeriod"/>
              <a:defRPr/>
            </a:pPr>
            <a:r>
              <a:rPr lang="en-US" altLang="da-DK" sz="1000" b="0" noProof="1">
                <a:solidFill>
                  <a:schemeClr val="tx1"/>
                </a:solidFill>
                <a:latin typeface="+mn-lt"/>
                <a:cs typeface="Arial" pitchFamily="34" charset="0"/>
              </a:rPr>
              <a:t>Hvis du ønsker at gøre billedet mindre eller </a:t>
            </a:r>
            <a:br>
              <a:rPr lang="en-US" altLang="da-DK" sz="1000" b="0" noProof="1">
                <a:solidFill>
                  <a:schemeClr val="tx1"/>
                </a:solidFill>
                <a:latin typeface="+mn-lt"/>
                <a:cs typeface="Arial" pitchFamily="34" charset="0"/>
              </a:rPr>
            </a:br>
            <a:r>
              <a:rPr lang="en-US" altLang="da-DK" sz="1000" b="0" noProof="1">
                <a:solidFill>
                  <a:schemeClr val="tx1"/>
                </a:solidFill>
                <a:latin typeface="+mn-lt"/>
                <a:cs typeface="Arial" pitchFamily="34" charset="0"/>
              </a:rPr>
              <a:t>større, så holder du </a:t>
            </a:r>
            <a:r>
              <a:rPr lang="en-US" altLang="da-DK" sz="1000" b="1" noProof="1">
                <a:solidFill>
                  <a:schemeClr val="tx1"/>
                </a:solidFill>
                <a:latin typeface="+mn-lt"/>
                <a:cs typeface="Arial" pitchFamily="34" charset="0"/>
              </a:rPr>
              <a:t>SHIFT-</a:t>
            </a:r>
            <a:r>
              <a:rPr lang="en-US" altLang="da-DK" sz="1000" b="0" noProof="1">
                <a:solidFill>
                  <a:schemeClr val="tx1"/>
                </a:solidFill>
                <a:latin typeface="+mn-lt"/>
                <a:cs typeface="Arial" pitchFamily="34" charset="0"/>
              </a:rPr>
              <a:t>knappen nede, </a:t>
            </a:r>
            <a:br>
              <a:rPr lang="en-US" altLang="da-DK" sz="1000" b="0" noProof="1">
                <a:solidFill>
                  <a:schemeClr val="tx1"/>
                </a:solidFill>
                <a:latin typeface="+mn-lt"/>
                <a:cs typeface="Arial" pitchFamily="34" charset="0"/>
              </a:rPr>
            </a:br>
            <a:r>
              <a:rPr lang="en-US" altLang="da-DK" sz="1000" b="0" noProof="1">
                <a:solidFill>
                  <a:schemeClr val="tx1"/>
                </a:solidFill>
                <a:latin typeface="+mn-lt"/>
                <a:cs typeface="Arial" pitchFamily="34" charset="0"/>
              </a:rPr>
              <a:t>mens du trækker i hjørnet af billedet</a:t>
            </a:r>
            <a:endParaRPr lang="en-US" altLang="da-DK" sz="1000" b="0" kern="1200" noProof="1">
              <a:solidFill>
                <a:schemeClr val="tx1"/>
              </a:solidFill>
              <a:latin typeface="+mn-lt"/>
              <a:cs typeface="Arial" pitchFamily="34" charset="0"/>
            </a:endParaRPr>
          </a:p>
          <a:p>
            <a:pPr algn="l" eaLnBrk="1" hangingPunct="1">
              <a:lnSpc>
                <a:spcPct val="100000"/>
              </a:lnSpc>
              <a:spcAft>
                <a:spcPts val="800"/>
              </a:spcAft>
              <a:buFontTx/>
              <a:buNone/>
              <a:defRPr/>
            </a:pPr>
            <a:br>
              <a:rPr lang="en-US" altLang="da-DK" sz="1000" b="1" noProof="1">
                <a:solidFill>
                  <a:schemeClr val="tx1"/>
                </a:solidFill>
                <a:latin typeface="+mn-lt"/>
                <a:cs typeface="Arial" pitchFamily="34" charset="0"/>
              </a:rPr>
            </a:br>
            <a:r>
              <a:rPr lang="en-US" altLang="da-DK" sz="1000" b="1" noProof="1">
                <a:solidFill>
                  <a:schemeClr val="tx1"/>
                </a:solidFill>
                <a:latin typeface="+mn-lt"/>
                <a:cs typeface="Arial" pitchFamily="34" charset="0"/>
              </a:rPr>
              <a:t>Tip 1:</a:t>
            </a:r>
            <a:r>
              <a:rPr lang="en-US" altLang="da-DK" sz="1000" b="0" noProof="1">
                <a:solidFill>
                  <a:schemeClr val="tx1"/>
                </a:solidFill>
                <a:latin typeface="+mn-lt"/>
                <a:cs typeface="Arial" pitchFamily="34" charset="0"/>
              </a:rPr>
              <a:t> Hvis du sletter et billede og indsætter et nyt, kan det ske, at det nye billede lægger sig foran din tekst eller grafik. Hvis dette sker, </a:t>
            </a:r>
            <a:r>
              <a:rPr lang="en-US" altLang="da-DK" sz="1000" b="0" strike="noStrike" noProof="1">
                <a:solidFill>
                  <a:schemeClr val="tx1"/>
                </a:solidFill>
                <a:latin typeface="+mn-lt"/>
                <a:cs typeface="Arial" pitchFamily="34" charset="0"/>
              </a:rPr>
              <a:t>så vælg billedet, højreklik og vælg </a:t>
            </a:r>
            <a:r>
              <a:rPr lang="en-US" altLang="da-DK" sz="1000" b="1" noProof="1">
                <a:solidFill>
                  <a:schemeClr val="tx1"/>
                </a:solidFill>
                <a:latin typeface="+mn-lt"/>
                <a:cs typeface="Arial" pitchFamily="34" charset="0"/>
              </a:rPr>
              <a:t>Flyt bagud.</a:t>
            </a:r>
          </a:p>
          <a:p>
            <a:pPr algn="l" eaLnBrk="1" hangingPunct="1">
              <a:lnSpc>
                <a:spcPct val="100000"/>
              </a:lnSpc>
              <a:spcAft>
                <a:spcPts val="800"/>
              </a:spcAft>
              <a:buFontTx/>
              <a:buNone/>
              <a:defRPr/>
            </a:pPr>
            <a:endParaRPr lang="en-US" altLang="da-DK" sz="1000" b="1" noProof="1">
              <a:solidFill>
                <a:schemeClr val="tx1"/>
              </a:solidFill>
              <a:latin typeface="+mn-lt"/>
              <a:cs typeface="Arial" pitchFamily="34" charset="0"/>
            </a:endParaRPr>
          </a:p>
          <a:p>
            <a:pPr algn="l" eaLnBrk="1" hangingPunct="1">
              <a:lnSpc>
                <a:spcPct val="100000"/>
              </a:lnSpc>
              <a:spcAft>
                <a:spcPts val="800"/>
              </a:spcAft>
              <a:buFontTx/>
              <a:buNone/>
              <a:defRPr/>
            </a:pPr>
            <a:endParaRPr lang="en-US" altLang="da-DK" sz="1000" b="1" noProof="1">
              <a:solidFill>
                <a:schemeClr val="tx1"/>
              </a:solidFill>
              <a:latin typeface="+mn-lt"/>
              <a:cs typeface="Arial" pitchFamily="34" charset="0"/>
            </a:endParaRPr>
          </a:p>
          <a:p>
            <a:pPr algn="l" eaLnBrk="1" hangingPunct="1">
              <a:lnSpc>
                <a:spcPct val="100000"/>
              </a:lnSpc>
              <a:spcAft>
                <a:spcPts val="800"/>
              </a:spcAft>
              <a:buFontTx/>
              <a:buNone/>
              <a:defRPr/>
            </a:pPr>
            <a:endParaRPr lang="en-US" altLang="da-DK" sz="1000" b="1" noProof="1">
              <a:solidFill>
                <a:schemeClr val="tx1"/>
              </a:solidFill>
              <a:latin typeface="+mn-lt"/>
              <a:cs typeface="Arial" pitchFamily="34" charset="0"/>
            </a:endParaRPr>
          </a:p>
          <a:p>
            <a:pPr algn="l" eaLnBrk="1" hangingPunct="1">
              <a:lnSpc>
                <a:spcPct val="100000"/>
              </a:lnSpc>
              <a:spcAft>
                <a:spcPts val="800"/>
              </a:spcAft>
              <a:buFontTx/>
              <a:buNone/>
              <a:defRPr/>
            </a:pPr>
            <a:br>
              <a:rPr lang="en-US" altLang="da-DK" sz="1000" b="1" noProof="1">
                <a:solidFill>
                  <a:schemeClr val="tx1"/>
                </a:solidFill>
                <a:latin typeface="+mn-lt"/>
                <a:cs typeface="Arial" pitchFamily="34" charset="0"/>
              </a:rPr>
            </a:br>
            <a:r>
              <a:rPr lang="en-US" altLang="da-DK" sz="1000" b="1" noProof="1">
                <a:solidFill>
                  <a:schemeClr val="tx1"/>
                </a:solidFill>
                <a:latin typeface="+mn-lt"/>
                <a:cs typeface="Arial" pitchFamily="34" charset="0"/>
              </a:rPr>
              <a:t>Tip 2: </a:t>
            </a:r>
            <a:r>
              <a:rPr lang="en-US" altLang="da-DK" sz="1000" b="0" noProof="1">
                <a:solidFill>
                  <a:schemeClr val="tx1"/>
                </a:solidFill>
                <a:latin typeface="+mn-lt"/>
                <a:cs typeface="Arial" pitchFamily="34" charset="0"/>
              </a:rPr>
              <a:t>Skabelonen </a:t>
            </a:r>
            <a:r>
              <a:rPr lang="en-US" altLang="da-DK" sz="1000" b="1" noProof="1">
                <a:solidFill>
                  <a:schemeClr val="tx1"/>
                </a:solidFill>
                <a:latin typeface="+mn-lt"/>
                <a:cs typeface="Arial" pitchFamily="34" charset="0"/>
              </a:rPr>
              <a:t>Citatslide </a:t>
            </a:r>
            <a:r>
              <a:rPr lang="en-US" altLang="da-DK" sz="1000" b="0" noProof="1">
                <a:solidFill>
                  <a:schemeClr val="tx1"/>
                </a:solidFill>
                <a:latin typeface="+mn-lt"/>
                <a:cs typeface="Arial" pitchFamily="34" charset="0"/>
              </a:rPr>
              <a:t>har en billedplaceholder, som du ikke kan bruge pga. tekstfeltet på sliden. Henover denne slide er beskrevet, hvordan du indsætter et billede under citatet.</a:t>
            </a:r>
          </a:p>
          <a:p>
            <a:pPr algn="l" eaLnBrk="1" hangingPunct="1">
              <a:lnSpc>
                <a:spcPct val="100000"/>
              </a:lnSpc>
              <a:spcAft>
                <a:spcPts val="800"/>
              </a:spcAft>
              <a:buFontTx/>
              <a:buNone/>
              <a:defRPr/>
            </a:pPr>
            <a:endParaRPr lang="en-US" altLang="da-DK" sz="1000" b="0" noProof="1">
              <a:solidFill>
                <a:schemeClr val="tx1"/>
              </a:solidFill>
              <a:latin typeface="+mn-lt"/>
              <a:cs typeface="Arial" pitchFamily="34" charset="0"/>
            </a:endParaRPr>
          </a:p>
          <a:p>
            <a:pPr eaLnBrk="1" fontAlgn="auto" hangingPunct="1">
              <a:lnSpc>
                <a:spcPct val="100000"/>
              </a:lnSpc>
              <a:spcAft>
                <a:spcPts val="320"/>
              </a:spcAft>
              <a:buFont typeface="+mj-lt"/>
              <a:buNone/>
              <a:defRPr/>
            </a:pPr>
            <a:endParaRPr lang="en-US" sz="1000" b="1" noProof="1">
              <a:solidFill>
                <a:schemeClr val="tx1"/>
              </a:solidFill>
              <a:cs typeface="Arial" charset="0"/>
            </a:endParaRPr>
          </a:p>
        </p:txBody>
      </p:sp>
      <p:pic>
        <p:nvPicPr>
          <p:cNvPr id="10" name="Billede 22">
            <a:extLst>
              <a:ext uri="{FF2B5EF4-FFF2-40B4-BE49-F238E27FC236}">
                <a16:creationId xmlns:a16="http://schemas.microsoft.com/office/drawing/2014/main" id="{800E34C2-AA0B-F6AD-05FC-EF3DFD697C96}"/>
              </a:ext>
            </a:extLst>
          </p:cNvPr>
          <p:cNvPicPr>
            <a:picLocks noChangeAspect="1"/>
          </p:cNvPicPr>
          <p:nvPr userDrawn="1"/>
        </p:nvPicPr>
        <p:blipFill>
          <a:blip r:embed="rId2"/>
          <a:stretch>
            <a:fillRect/>
          </a:stretch>
        </p:blipFill>
        <p:spPr>
          <a:xfrm>
            <a:off x="7508092" y="2890981"/>
            <a:ext cx="449867" cy="428943"/>
          </a:xfrm>
          <a:prstGeom prst="rect">
            <a:avLst/>
          </a:prstGeom>
        </p:spPr>
      </p:pic>
      <p:sp>
        <p:nvSpPr>
          <p:cNvPr id="11" name="Text Box 48">
            <a:extLst>
              <a:ext uri="{FF2B5EF4-FFF2-40B4-BE49-F238E27FC236}">
                <a16:creationId xmlns:a16="http://schemas.microsoft.com/office/drawing/2014/main" id="{0AA2E476-7DF6-C22A-6600-B4A6EFCB91AB}"/>
              </a:ext>
            </a:extLst>
          </p:cNvPr>
          <p:cNvSpPr txBox="1">
            <a:spLocks noChangeArrowheads="1"/>
          </p:cNvSpPr>
          <p:nvPr userDrawn="1"/>
        </p:nvSpPr>
        <p:spPr bwMode="auto">
          <a:xfrm>
            <a:off x="442912" y="1806388"/>
            <a:ext cx="286976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altLang="da-DK" sz="1000" b="1" baseline="0" noProof="1">
                <a:solidFill>
                  <a:schemeClr val="tx1"/>
                </a:solidFill>
                <a:latin typeface="+mn-lt"/>
                <a:cs typeface="Arial" panose="020B0604020202020204" pitchFamily="34" charset="0"/>
              </a:rPr>
              <a:t>NULSTIL LAYOUT PÅ EN SLIDE</a:t>
            </a:r>
          </a:p>
          <a:p>
            <a:pPr marL="0" indent="0" eaLnBrk="1" hangingPunct="1">
              <a:lnSpc>
                <a:spcPct val="100000"/>
              </a:lnSpc>
              <a:spcAft>
                <a:spcPts val="800"/>
              </a:spcAft>
              <a:buFont typeface="+mj-lt"/>
              <a:buNone/>
              <a:defRPr/>
            </a:pPr>
            <a:r>
              <a:rPr lang="en-US" sz="1000" b="0" noProof="1">
                <a:latin typeface="+mn-lt"/>
                <a:cs typeface="Arial" panose="020B0604020202020204" pitchFamily="34" charset="0"/>
              </a:rPr>
              <a:t>Du kan nulstille dit slidelayout, hvis du er kommet til at rykke rundt på slideskabelonens elementer:</a:t>
            </a:r>
            <a:endParaRPr lang="en-US" sz="1000" b="1" noProof="1">
              <a:solidFill>
                <a:schemeClr val="tx1"/>
              </a:solidFill>
              <a:latin typeface="+mn-lt"/>
              <a:cs typeface="Arial" panose="020B0604020202020204" pitchFamily="34" charset="0"/>
            </a:endParaRPr>
          </a:p>
          <a:p>
            <a:pPr marL="228600" marR="0" indent="-228600" algn="l" defTabSz="1219170" rtl="0" eaLnBrk="1" fontAlgn="auto" latinLnBrk="0" hangingPunct="1">
              <a:lnSpc>
                <a:spcPct val="100000"/>
              </a:lnSpc>
              <a:spcAft>
                <a:spcPts val="800"/>
              </a:spcAft>
              <a:buClrTx/>
              <a:buSzTx/>
              <a:buFont typeface="+mj-lt"/>
              <a:buAutoNum type="arabicPeriod"/>
              <a:tabLst/>
              <a:defRPr/>
            </a:pPr>
            <a:r>
              <a:rPr lang="en-US" altLang="da-DK" sz="100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Hjem</a:t>
            </a:r>
            <a:endParaRPr lang="en-US" altLang="da-DK" sz="1000" b="1" strike="sngStrike" noProof="1">
              <a:solidFill>
                <a:schemeClr val="tx1"/>
              </a:solidFill>
              <a:latin typeface="+mn-lt"/>
              <a:cs typeface="Arial" panose="020B0604020202020204" pitchFamily="34" charset="0"/>
            </a:endParaRPr>
          </a:p>
          <a:p>
            <a:pPr marL="228600" marR="0" indent="-228600" algn="l" defTabSz="1219170" rtl="0" eaLnBrk="1" fontAlgn="auto" latinLnBrk="0" hangingPunct="1">
              <a:lnSpc>
                <a:spcPct val="100000"/>
              </a:lnSpc>
              <a:spcAft>
                <a:spcPts val="800"/>
              </a:spcAft>
              <a:buClrTx/>
              <a:buSzTx/>
              <a:buFont typeface="+mj-lt"/>
              <a:buAutoNum type="arabicPeriod"/>
              <a:tabLst/>
              <a:defRPr/>
            </a:pPr>
            <a:r>
              <a:rPr lang="en-US" altLang="da-DK" sz="100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Nulstil</a:t>
            </a:r>
            <a:r>
              <a:rPr lang="en-US" altLang="da-DK" sz="1000" noProof="1">
                <a:solidFill>
                  <a:schemeClr val="tx1"/>
                </a:solidFill>
                <a:latin typeface="+mn-lt"/>
                <a:cs typeface="Arial" panose="020B0604020202020204" pitchFamily="34" charset="0"/>
              </a:rPr>
              <a:t> for at nulstille placeringen og størrelsen på slideskabelonens elementer (tekst, billeder, bokse, farver osv).</a:t>
            </a:r>
            <a:endParaRPr lang="en-US" sz="1000" noProof="1">
              <a:solidFill>
                <a:schemeClr val="tx1"/>
              </a:solidFill>
              <a:latin typeface="+mn-lt"/>
              <a:cs typeface="Arial" panose="020B0604020202020204" pitchFamily="34" charset="0"/>
            </a:endParaRPr>
          </a:p>
        </p:txBody>
      </p:sp>
      <p:pic>
        <p:nvPicPr>
          <p:cNvPr id="12" name="Picture 11">
            <a:extLst>
              <a:ext uri="{FF2B5EF4-FFF2-40B4-BE49-F238E27FC236}">
                <a16:creationId xmlns:a16="http://schemas.microsoft.com/office/drawing/2014/main" id="{7F0D20F0-2046-EDF1-4D94-CA61A5FE6974}"/>
              </a:ext>
            </a:extLst>
          </p:cNvPr>
          <p:cNvPicPr>
            <a:picLocks noChangeAspect="1"/>
          </p:cNvPicPr>
          <p:nvPr userDrawn="1"/>
        </p:nvPicPr>
        <p:blipFill>
          <a:blip r:embed="rId3"/>
          <a:stretch>
            <a:fillRect/>
          </a:stretch>
        </p:blipFill>
        <p:spPr>
          <a:xfrm>
            <a:off x="7551379" y="2081877"/>
            <a:ext cx="349535" cy="341405"/>
          </a:xfrm>
          <a:prstGeom prst="rect">
            <a:avLst/>
          </a:prstGeom>
        </p:spPr>
      </p:pic>
      <p:pic>
        <p:nvPicPr>
          <p:cNvPr id="17" name="Billede 1">
            <a:extLst>
              <a:ext uri="{FF2B5EF4-FFF2-40B4-BE49-F238E27FC236}">
                <a16:creationId xmlns:a16="http://schemas.microsoft.com/office/drawing/2014/main" id="{A7176204-B9C7-38A7-60CC-DE2FAB2FEC15}"/>
              </a:ext>
            </a:extLst>
          </p:cNvPr>
          <p:cNvPicPr>
            <a:picLocks noChangeAspect="1"/>
          </p:cNvPicPr>
          <p:nvPr userDrawn="1"/>
        </p:nvPicPr>
        <p:blipFill>
          <a:blip r:embed="rId4"/>
          <a:stretch>
            <a:fillRect/>
          </a:stretch>
        </p:blipFill>
        <p:spPr>
          <a:xfrm>
            <a:off x="7387535" y="3375685"/>
            <a:ext cx="479593" cy="447079"/>
          </a:xfrm>
          <a:prstGeom prst="rect">
            <a:avLst/>
          </a:prstGeom>
        </p:spPr>
      </p:pic>
      <p:cxnSp>
        <p:nvCxnSpPr>
          <p:cNvPr id="18" name="Straight Connector 17">
            <a:extLst>
              <a:ext uri="{FF2B5EF4-FFF2-40B4-BE49-F238E27FC236}">
                <a16:creationId xmlns:a16="http://schemas.microsoft.com/office/drawing/2014/main" id="{81C18549-4DBA-E73C-14C2-855ACB76ABCD}"/>
              </a:ext>
            </a:extLst>
          </p:cNvPr>
          <p:cNvCxnSpPr>
            <a:cxnSpLocks/>
          </p:cNvCxnSpPr>
          <p:nvPr userDrawn="1"/>
        </p:nvCxnSpPr>
        <p:spPr>
          <a:xfrm>
            <a:off x="4162425" y="1806387"/>
            <a:ext cx="0" cy="45000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CDFEAD-FC08-EE90-D942-2468F15AA395}"/>
              </a:ext>
            </a:extLst>
          </p:cNvPr>
          <p:cNvCxnSpPr>
            <a:cxnSpLocks/>
          </p:cNvCxnSpPr>
          <p:nvPr userDrawn="1"/>
        </p:nvCxnSpPr>
        <p:spPr>
          <a:xfrm>
            <a:off x="8048625" y="1806387"/>
            <a:ext cx="0" cy="45000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dirty="0">
                <a:latin typeface="+mj-lt"/>
              </a:rPr>
              <a:t>Tips </a:t>
            </a:r>
            <a:r>
              <a:rPr lang="en-GB" sz="3200" b="1" dirty="0" err="1">
                <a:latin typeface="+mj-lt"/>
              </a:rPr>
              <a:t>og</a:t>
            </a:r>
            <a:r>
              <a:rPr lang="en-GB" sz="3200" b="1" dirty="0">
                <a:latin typeface="+mj-lt"/>
              </a:rPr>
              <a:t> tricks #1</a:t>
            </a:r>
            <a:endParaRPr lang="en-GB" sz="1600" b="1" dirty="0">
              <a:solidFill>
                <a:schemeClr val="accent2"/>
              </a:solidFill>
              <a:latin typeface="+mj-lt"/>
            </a:endParaRPr>
          </a:p>
        </p:txBody>
      </p:sp>
      <p:pic>
        <p:nvPicPr>
          <p:cNvPr id="4" name="Billede 3">
            <a:extLst>
              <a:ext uri="{FF2B5EF4-FFF2-40B4-BE49-F238E27FC236}">
                <a16:creationId xmlns:a16="http://schemas.microsoft.com/office/drawing/2014/main" id="{22722981-EC4A-FD87-359C-B23F4F7006EC}"/>
              </a:ext>
            </a:extLst>
          </p:cNvPr>
          <p:cNvPicPr>
            <a:picLocks noChangeAspect="1"/>
          </p:cNvPicPr>
          <p:nvPr userDrawn="1"/>
        </p:nvPicPr>
        <p:blipFill rotWithShape="1">
          <a:blip r:embed="rId5"/>
          <a:srcRect r="29997"/>
          <a:stretch/>
        </p:blipFill>
        <p:spPr>
          <a:xfrm>
            <a:off x="442913" y="3663496"/>
            <a:ext cx="3153728" cy="2229103"/>
          </a:xfrm>
          <a:prstGeom prst="rect">
            <a:avLst/>
          </a:prstGeom>
        </p:spPr>
      </p:pic>
      <p:pic>
        <p:nvPicPr>
          <p:cNvPr id="21" name="Billede 20">
            <a:extLst>
              <a:ext uri="{FF2B5EF4-FFF2-40B4-BE49-F238E27FC236}">
                <a16:creationId xmlns:a16="http://schemas.microsoft.com/office/drawing/2014/main" id="{95AE9CA1-93EB-0EC7-6061-0C759A6C663D}"/>
              </a:ext>
            </a:extLst>
          </p:cNvPr>
          <p:cNvPicPr>
            <a:picLocks noChangeAspect="1"/>
          </p:cNvPicPr>
          <p:nvPr userDrawn="1"/>
        </p:nvPicPr>
        <p:blipFill rotWithShape="1">
          <a:blip r:embed="rId6"/>
          <a:srcRect l="5033"/>
          <a:stretch/>
        </p:blipFill>
        <p:spPr>
          <a:xfrm>
            <a:off x="4330161" y="4778047"/>
            <a:ext cx="2286001" cy="745222"/>
          </a:xfrm>
          <a:prstGeom prst="rect">
            <a:avLst/>
          </a:prstGeom>
          <a:ln>
            <a:solidFill>
              <a:schemeClr val="bg1">
                <a:lumMod val="65000"/>
              </a:schemeClr>
            </a:solidFill>
          </a:ln>
          <a:effectLst/>
        </p:spPr>
      </p:pic>
      <p:cxnSp>
        <p:nvCxnSpPr>
          <p:cNvPr id="20" name="Lige pilforbindelse 19">
            <a:extLst>
              <a:ext uri="{FF2B5EF4-FFF2-40B4-BE49-F238E27FC236}">
                <a16:creationId xmlns:a16="http://schemas.microsoft.com/office/drawing/2014/main" id="{F3A3CFC3-B411-905F-E220-5F389A70E691}"/>
              </a:ext>
            </a:extLst>
          </p:cNvPr>
          <p:cNvCxnSpPr>
            <a:cxnSpLocks/>
          </p:cNvCxnSpPr>
          <p:nvPr userDrawn="1"/>
        </p:nvCxnSpPr>
        <p:spPr>
          <a:xfrm flipH="1">
            <a:off x="2370601" y="4224254"/>
            <a:ext cx="99116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Lige pilforbindelse 21">
            <a:extLst>
              <a:ext uri="{FF2B5EF4-FFF2-40B4-BE49-F238E27FC236}">
                <a16:creationId xmlns:a16="http://schemas.microsoft.com/office/drawing/2014/main" id="{C6151912-BF13-A809-04D4-A164CB5CB854}"/>
              </a:ext>
            </a:extLst>
          </p:cNvPr>
          <p:cNvCxnSpPr>
            <a:cxnSpLocks/>
          </p:cNvCxnSpPr>
          <p:nvPr userDrawn="1"/>
        </p:nvCxnSpPr>
        <p:spPr>
          <a:xfrm flipH="1">
            <a:off x="6712937" y="5392061"/>
            <a:ext cx="67459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4" name="Billede 23">
            <a:extLst>
              <a:ext uri="{FF2B5EF4-FFF2-40B4-BE49-F238E27FC236}">
                <a16:creationId xmlns:a16="http://schemas.microsoft.com/office/drawing/2014/main" id="{5C8B8887-D8CA-DDF6-B4BA-09D5A4F312C9}"/>
              </a:ext>
            </a:extLst>
          </p:cNvPr>
          <p:cNvPicPr>
            <a:picLocks noChangeAspect="1"/>
          </p:cNvPicPr>
          <p:nvPr userDrawn="1"/>
        </p:nvPicPr>
        <p:blipFill>
          <a:blip r:embed="rId7"/>
          <a:stretch>
            <a:fillRect/>
          </a:stretch>
        </p:blipFill>
        <p:spPr>
          <a:xfrm>
            <a:off x="8220078" y="3997756"/>
            <a:ext cx="3539304" cy="2256376"/>
          </a:xfrm>
          <a:prstGeom prst="rect">
            <a:avLst/>
          </a:prstGeom>
        </p:spPr>
      </p:pic>
    </p:spTree>
    <p:extLst>
      <p:ext uri="{BB962C8B-B14F-4D97-AF65-F5344CB8AC3E}">
        <p14:creationId xmlns:p14="http://schemas.microsoft.com/office/powerpoint/2010/main" val="958711022"/>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ps og tricks #2">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CD68E269-9CB2-D88F-5CAD-168BAC8B9FC7}"/>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92" name="TextBox 91">
            <a:extLst>
              <a:ext uri="{FF2B5EF4-FFF2-40B4-BE49-F238E27FC236}">
                <a16:creationId xmlns:a16="http://schemas.microsoft.com/office/drawing/2014/main" id="{845E9104-FC9A-6C64-7AF8-B361F9BAC48E}"/>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dirty="0" err="1">
                <a:solidFill>
                  <a:schemeClr val="accent2"/>
                </a:solidFill>
                <a:latin typeface="+mj-lt"/>
              </a:rPr>
              <a:t>Slet</a:t>
            </a:r>
            <a:r>
              <a:rPr lang="en-US" sz="2000" b="1" dirty="0">
                <a:solidFill>
                  <a:schemeClr val="accent2"/>
                </a:solidFill>
                <a:latin typeface="+mj-lt"/>
              </a:rPr>
              <a:t> </a:t>
            </a:r>
            <a:r>
              <a:rPr lang="en-US" sz="2000" b="1" dirty="0" err="1">
                <a:solidFill>
                  <a:schemeClr val="accent2"/>
                </a:solidFill>
                <a:latin typeface="+mj-lt"/>
              </a:rPr>
              <a:t>før</a:t>
            </a:r>
            <a:r>
              <a:rPr lang="en-US" sz="2000" b="1" dirty="0">
                <a:solidFill>
                  <a:schemeClr val="accent2"/>
                </a:solidFill>
                <a:latin typeface="+mj-lt"/>
              </a:rPr>
              <a:t> </a:t>
            </a:r>
            <a:r>
              <a:rPr lang="en-US" sz="2000" b="1" dirty="0" err="1">
                <a:solidFill>
                  <a:schemeClr val="accent2"/>
                </a:solidFill>
                <a:latin typeface="+mj-lt"/>
              </a:rPr>
              <a:t>brug</a:t>
            </a:r>
            <a:endParaRPr lang="en-GB" sz="2000" b="1" dirty="0" err="1">
              <a:solidFill>
                <a:schemeClr val="accent2"/>
              </a:solidFill>
              <a:latin typeface="+mj-lt"/>
            </a:endParaRPr>
          </a:p>
        </p:txBody>
      </p:sp>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dirty="0">
                <a:latin typeface="+mj-lt"/>
              </a:rPr>
              <a:t>Tips </a:t>
            </a:r>
            <a:r>
              <a:rPr lang="en-GB" sz="3200" b="1" dirty="0" err="1">
                <a:latin typeface="+mj-lt"/>
              </a:rPr>
              <a:t>og</a:t>
            </a:r>
            <a:r>
              <a:rPr lang="en-GB" sz="3200" b="1" dirty="0">
                <a:latin typeface="+mj-lt"/>
              </a:rPr>
              <a:t> tricks #2</a:t>
            </a:r>
            <a:endParaRPr lang="en-GB" sz="1600" b="1" dirty="0">
              <a:solidFill>
                <a:schemeClr val="accent2"/>
              </a:solidFill>
              <a:latin typeface="+mj-lt"/>
            </a:endParaRPr>
          </a:p>
        </p:txBody>
      </p:sp>
      <p:sp>
        <p:nvSpPr>
          <p:cNvPr id="20" name="TextBox 19">
            <a:extLst>
              <a:ext uri="{FF2B5EF4-FFF2-40B4-BE49-F238E27FC236}">
                <a16:creationId xmlns:a16="http://schemas.microsoft.com/office/drawing/2014/main" id="{039C2CC1-09C1-EE5C-7256-8C42191876D3}"/>
              </a:ext>
            </a:extLst>
          </p:cNvPr>
          <p:cNvSpPr txBox="1"/>
          <p:nvPr userDrawn="1"/>
        </p:nvSpPr>
        <p:spPr>
          <a:xfrm>
            <a:off x="435966" y="1806388"/>
            <a:ext cx="3526574" cy="4464049"/>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dirty="0">
                <a:solidFill>
                  <a:schemeClr val="accent2"/>
                </a:solidFill>
              </a:rPr>
              <a:t>FREMHÆVNING AF ET ORD I EN OVERSKRIFT</a:t>
            </a:r>
            <a:br>
              <a:rPr lang="en-US" sz="1000" b="1" dirty="0">
                <a:solidFill>
                  <a:schemeClr val="accent2"/>
                </a:solidFill>
              </a:rPr>
            </a:br>
            <a:endParaRPr lang="en-US" sz="1000" b="1" dirty="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br>
              <a:rPr lang="en-US" sz="1000" dirty="0">
                <a:solidFill>
                  <a:schemeClr val="accent2"/>
                </a:solidFill>
              </a:rPr>
            </a:b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r>
              <a:rPr lang="en-US" sz="1000" dirty="0">
                <a:solidFill>
                  <a:schemeClr val="accent2"/>
                </a:solidFill>
              </a:rPr>
              <a:t>Du </a:t>
            </a:r>
            <a:r>
              <a:rPr lang="en-US" sz="1000" dirty="0" err="1">
                <a:solidFill>
                  <a:schemeClr val="accent2"/>
                </a:solidFill>
              </a:rPr>
              <a:t>kan</a:t>
            </a:r>
            <a:r>
              <a:rPr lang="en-US" sz="1000" dirty="0">
                <a:solidFill>
                  <a:schemeClr val="accent2"/>
                </a:solidFill>
              </a:rPr>
              <a:t> </a:t>
            </a:r>
            <a:r>
              <a:rPr lang="en-US" sz="1000" dirty="0" err="1">
                <a:solidFill>
                  <a:schemeClr val="accent2"/>
                </a:solidFill>
              </a:rPr>
              <a:t>vælge</a:t>
            </a:r>
            <a:r>
              <a:rPr lang="en-US" sz="1000" dirty="0">
                <a:solidFill>
                  <a:schemeClr val="accent2"/>
                </a:solidFill>
              </a:rPr>
              <a:t> at </a:t>
            </a:r>
            <a:r>
              <a:rPr lang="en-US" sz="1000" dirty="0" err="1">
                <a:solidFill>
                  <a:schemeClr val="accent2"/>
                </a:solidFill>
              </a:rPr>
              <a:t>fremhæve</a:t>
            </a:r>
            <a:r>
              <a:rPr lang="en-US" sz="1000" dirty="0">
                <a:solidFill>
                  <a:schemeClr val="accent2"/>
                </a:solidFill>
              </a:rPr>
              <a:t> et </a:t>
            </a:r>
            <a:r>
              <a:rPr lang="en-US" sz="1000" dirty="0" err="1">
                <a:solidFill>
                  <a:schemeClr val="accent2"/>
                </a:solidFill>
              </a:rPr>
              <a:t>ord</a:t>
            </a:r>
            <a:r>
              <a:rPr lang="en-US" sz="1000" dirty="0">
                <a:solidFill>
                  <a:schemeClr val="accent2"/>
                </a:solidFill>
              </a:rPr>
              <a:t> i </a:t>
            </a:r>
            <a:r>
              <a:rPr lang="en-US" sz="1000" dirty="0" err="1">
                <a:solidFill>
                  <a:schemeClr val="accent2"/>
                </a:solidFill>
              </a:rPr>
              <a:t>en</a:t>
            </a:r>
            <a:r>
              <a:rPr lang="en-US" sz="1000" dirty="0">
                <a:solidFill>
                  <a:schemeClr val="accent2"/>
                </a:solidFill>
              </a:rPr>
              <a:t> </a:t>
            </a:r>
            <a:r>
              <a:rPr lang="en-US" sz="1000" dirty="0" err="1">
                <a:solidFill>
                  <a:schemeClr val="accent2"/>
                </a:solidFill>
              </a:rPr>
              <a:t>overskriften</a:t>
            </a:r>
            <a:r>
              <a:rPr lang="en-US" sz="1000" dirty="0">
                <a:solidFill>
                  <a:schemeClr val="accent2"/>
                </a:solidFill>
              </a:rPr>
              <a:t>, </a:t>
            </a:r>
            <a:r>
              <a:rPr lang="en-US" sz="1000" dirty="0" err="1">
                <a:solidFill>
                  <a:schemeClr val="accent2"/>
                </a:solidFill>
              </a:rPr>
              <a:t>hvis</a:t>
            </a:r>
            <a:r>
              <a:rPr lang="en-US" sz="1000" dirty="0">
                <a:solidFill>
                  <a:schemeClr val="accent2"/>
                </a:solidFill>
              </a:rPr>
              <a:t> du </a:t>
            </a:r>
            <a:r>
              <a:rPr lang="en-US" sz="1000" dirty="0" err="1">
                <a:solidFill>
                  <a:schemeClr val="accent2"/>
                </a:solidFill>
              </a:rPr>
              <a:t>synes</a:t>
            </a:r>
            <a:r>
              <a:rPr lang="en-US" sz="1000" dirty="0">
                <a:solidFill>
                  <a:schemeClr val="accent2"/>
                </a:solidFill>
              </a:rPr>
              <a:t> </a:t>
            </a:r>
            <a:r>
              <a:rPr lang="en-US" sz="1000" dirty="0" err="1">
                <a:solidFill>
                  <a:schemeClr val="accent2"/>
                </a:solidFill>
              </a:rPr>
              <a:t>dette</a:t>
            </a:r>
            <a:r>
              <a:rPr lang="en-US" sz="1000" dirty="0">
                <a:solidFill>
                  <a:schemeClr val="accent2"/>
                </a:solidFill>
              </a:rPr>
              <a:t> </a:t>
            </a:r>
            <a:r>
              <a:rPr lang="en-US" sz="1000" dirty="0" err="1">
                <a:solidFill>
                  <a:schemeClr val="accent2"/>
                </a:solidFill>
              </a:rPr>
              <a:t>ord</a:t>
            </a:r>
            <a:r>
              <a:rPr lang="en-US" sz="1000" dirty="0">
                <a:solidFill>
                  <a:schemeClr val="accent2"/>
                </a:solidFill>
              </a:rPr>
              <a:t> </a:t>
            </a:r>
            <a:r>
              <a:rPr lang="en-US" sz="1000" dirty="0" err="1">
                <a:solidFill>
                  <a:schemeClr val="accent2"/>
                </a:solidFill>
              </a:rPr>
              <a:t>skal</a:t>
            </a:r>
            <a:r>
              <a:rPr lang="en-US" sz="1000" dirty="0">
                <a:solidFill>
                  <a:schemeClr val="accent2"/>
                </a:solidFill>
              </a:rPr>
              <a:t> </a:t>
            </a:r>
            <a:r>
              <a:rPr lang="en-US" sz="1000" dirty="0" err="1">
                <a:solidFill>
                  <a:schemeClr val="accent2"/>
                </a:solidFill>
              </a:rPr>
              <a:t>stå</a:t>
            </a:r>
            <a:r>
              <a:rPr lang="en-US" sz="1000" dirty="0">
                <a:solidFill>
                  <a:schemeClr val="accent2"/>
                </a:solidFill>
              </a:rPr>
              <a:t> </a:t>
            </a:r>
            <a:r>
              <a:rPr lang="en-US" sz="1000" dirty="0" err="1">
                <a:solidFill>
                  <a:schemeClr val="accent2"/>
                </a:solidFill>
              </a:rPr>
              <a:t>særligt</a:t>
            </a:r>
            <a:r>
              <a:rPr lang="en-US" sz="1000" dirty="0">
                <a:solidFill>
                  <a:schemeClr val="accent2"/>
                </a:solidFill>
              </a:rPr>
              <a:t> </a:t>
            </a:r>
            <a:r>
              <a:rPr lang="en-US" sz="1000" dirty="0" err="1">
                <a:solidFill>
                  <a:schemeClr val="accent2"/>
                </a:solidFill>
              </a:rPr>
              <a:t>frem</a:t>
            </a:r>
            <a:r>
              <a:rPr lang="en-US" sz="1000" dirty="0">
                <a:solidFill>
                  <a:schemeClr val="accent2"/>
                </a:solidFill>
              </a:rPr>
              <a:t>:</a:t>
            </a:r>
          </a:p>
          <a:p>
            <a:pPr marL="228600" lvl="0" indent="-228600" algn="l">
              <a:lnSpc>
                <a:spcPct val="110000"/>
              </a:lnSpc>
              <a:spcBef>
                <a:spcPts val="1200"/>
              </a:spcBef>
              <a:buSzPct val="80000"/>
              <a:buFont typeface="Arial" panose="020B0604020202020204" pitchFamily="34" charset="0"/>
              <a:buAutoNum type="arabicPeriod"/>
            </a:pPr>
            <a:r>
              <a:rPr lang="en-US" sz="1000" dirty="0">
                <a:solidFill>
                  <a:schemeClr val="accent2"/>
                </a:solidFill>
              </a:rPr>
              <a:t>Start med at </a:t>
            </a:r>
            <a:r>
              <a:rPr lang="en-US" sz="1000" dirty="0" err="1">
                <a:solidFill>
                  <a:schemeClr val="accent2"/>
                </a:solidFill>
              </a:rPr>
              <a:t>sætte</a:t>
            </a:r>
            <a:r>
              <a:rPr lang="en-US" sz="1000" dirty="0">
                <a:solidFill>
                  <a:schemeClr val="accent2"/>
                </a:solidFill>
              </a:rPr>
              <a:t> et </a:t>
            </a:r>
            <a:r>
              <a:rPr lang="en-US" sz="1000" dirty="0" err="1">
                <a:solidFill>
                  <a:schemeClr val="accent2"/>
                </a:solidFill>
              </a:rPr>
              <a:t>ekstra</a:t>
            </a:r>
            <a:r>
              <a:rPr lang="en-US" sz="1000" dirty="0">
                <a:solidFill>
                  <a:schemeClr val="accent2"/>
                </a:solidFill>
              </a:rPr>
              <a:t> </a:t>
            </a:r>
            <a:r>
              <a:rPr lang="en-US" sz="1000" dirty="0" err="1">
                <a:solidFill>
                  <a:schemeClr val="accent2"/>
                </a:solidFill>
              </a:rPr>
              <a:t>mellemrum</a:t>
            </a:r>
            <a:r>
              <a:rPr lang="en-US" sz="1000" dirty="0">
                <a:solidFill>
                  <a:schemeClr val="accent2"/>
                </a:solidFill>
              </a:rPr>
              <a:t> </a:t>
            </a:r>
            <a:r>
              <a:rPr lang="en-US" sz="1000" dirty="0" err="1">
                <a:solidFill>
                  <a:schemeClr val="accent2"/>
                </a:solidFill>
              </a:rPr>
              <a:t>før</a:t>
            </a:r>
            <a:r>
              <a:rPr lang="en-US" sz="1000" dirty="0">
                <a:solidFill>
                  <a:schemeClr val="accent2"/>
                </a:solidFill>
              </a:rPr>
              <a:t> </a:t>
            </a:r>
            <a:r>
              <a:rPr lang="en-US" sz="1000" dirty="0" err="1">
                <a:solidFill>
                  <a:schemeClr val="accent2"/>
                </a:solidFill>
              </a:rPr>
              <a:t>og</a:t>
            </a:r>
            <a:r>
              <a:rPr lang="en-US" sz="1000" dirty="0">
                <a:solidFill>
                  <a:schemeClr val="accent2"/>
                </a:solidFill>
              </a:rPr>
              <a:t> </a:t>
            </a:r>
            <a:r>
              <a:rPr lang="en-US" sz="1000" dirty="0" err="1">
                <a:solidFill>
                  <a:schemeClr val="accent2"/>
                </a:solidFill>
              </a:rPr>
              <a:t>efter</a:t>
            </a:r>
            <a:r>
              <a:rPr lang="en-US" sz="1000" dirty="0">
                <a:solidFill>
                  <a:schemeClr val="accent2"/>
                </a:solidFill>
              </a:rPr>
              <a:t> </a:t>
            </a:r>
            <a:r>
              <a:rPr lang="en-US" sz="1000" dirty="0" err="1">
                <a:solidFill>
                  <a:schemeClr val="accent2"/>
                </a:solidFill>
              </a:rPr>
              <a:t>ordet</a:t>
            </a:r>
            <a:r>
              <a:rPr lang="en-US" sz="1000" dirty="0">
                <a:solidFill>
                  <a:schemeClr val="accent2"/>
                </a:solidFill>
              </a:rPr>
              <a:t>.</a:t>
            </a:r>
          </a:p>
          <a:p>
            <a:pPr marL="228600" lvl="0" indent="-228600" algn="l">
              <a:lnSpc>
                <a:spcPct val="110000"/>
              </a:lnSpc>
              <a:spcBef>
                <a:spcPts val="1200"/>
              </a:spcBef>
              <a:buSzPct val="80000"/>
              <a:buFont typeface="Arial" panose="020B0604020202020204" pitchFamily="34" charset="0"/>
              <a:buAutoNum type="arabicPeriod"/>
            </a:pPr>
            <a:r>
              <a:rPr lang="en-US" sz="1000" dirty="0">
                <a:solidFill>
                  <a:schemeClr val="accent2"/>
                </a:solidFill>
              </a:rPr>
              <a:t>Marker </a:t>
            </a:r>
            <a:r>
              <a:rPr lang="en-US" sz="1000" dirty="0" err="1">
                <a:solidFill>
                  <a:schemeClr val="accent2"/>
                </a:solidFill>
              </a:rPr>
              <a:t>derefter</a:t>
            </a:r>
            <a:r>
              <a:rPr lang="en-US" sz="1000" dirty="0">
                <a:solidFill>
                  <a:schemeClr val="accent2"/>
                </a:solidFill>
              </a:rPr>
              <a:t> </a:t>
            </a:r>
            <a:r>
              <a:rPr lang="en-US" sz="1000" dirty="0" err="1">
                <a:solidFill>
                  <a:schemeClr val="accent2"/>
                </a:solidFill>
              </a:rPr>
              <a:t>ordet</a:t>
            </a:r>
            <a:r>
              <a:rPr lang="en-US" sz="1000" dirty="0">
                <a:solidFill>
                  <a:schemeClr val="accent2"/>
                </a:solidFill>
              </a:rPr>
              <a:t> </a:t>
            </a:r>
            <a:r>
              <a:rPr lang="en-US" sz="1000" dirty="0" err="1">
                <a:solidFill>
                  <a:schemeClr val="accent2"/>
                </a:solidFill>
              </a:rPr>
              <a:t>inkl</a:t>
            </a:r>
            <a:r>
              <a:rPr lang="en-US" sz="1000" dirty="0">
                <a:solidFill>
                  <a:schemeClr val="accent2"/>
                </a:solidFill>
              </a:rPr>
              <a:t>. de to </a:t>
            </a:r>
            <a:r>
              <a:rPr lang="en-US" sz="1000" dirty="0" err="1">
                <a:solidFill>
                  <a:schemeClr val="accent2"/>
                </a:solidFill>
              </a:rPr>
              <a:t>ekstra</a:t>
            </a:r>
            <a:r>
              <a:rPr lang="en-US" sz="1000" dirty="0">
                <a:solidFill>
                  <a:schemeClr val="accent2"/>
                </a:solidFill>
              </a:rPr>
              <a:t> </a:t>
            </a:r>
            <a:r>
              <a:rPr lang="en-US" sz="1000" dirty="0" err="1">
                <a:solidFill>
                  <a:schemeClr val="accent2"/>
                </a:solidFill>
              </a:rPr>
              <a:t>mellemrum</a:t>
            </a:r>
            <a:r>
              <a:rPr lang="en-US" sz="1000" dirty="0">
                <a:solidFill>
                  <a:schemeClr val="accent2"/>
                </a:solidFill>
              </a:rPr>
              <a:t> </a:t>
            </a:r>
            <a:r>
              <a:rPr lang="en-US" sz="1000" dirty="0" err="1">
                <a:solidFill>
                  <a:schemeClr val="accent2"/>
                </a:solidFill>
              </a:rPr>
              <a:t>omkring</a:t>
            </a:r>
            <a:r>
              <a:rPr lang="en-US" sz="1000" dirty="0">
                <a:solidFill>
                  <a:schemeClr val="accent2"/>
                </a:solidFill>
              </a:rPr>
              <a:t> </a:t>
            </a:r>
            <a:r>
              <a:rPr lang="en-US" sz="1000" dirty="0" err="1">
                <a:solidFill>
                  <a:schemeClr val="accent2"/>
                </a:solidFill>
              </a:rPr>
              <a:t>ordet</a:t>
            </a:r>
            <a:r>
              <a:rPr lang="en-US" sz="1000" dirty="0">
                <a:solidFill>
                  <a:schemeClr val="accent2"/>
                </a:solidFill>
              </a:rPr>
              <a:t> </a:t>
            </a:r>
            <a:r>
              <a:rPr lang="en-US" sz="1000" dirty="0" err="1">
                <a:solidFill>
                  <a:schemeClr val="accent2"/>
                </a:solidFill>
              </a:rPr>
              <a:t>og</a:t>
            </a:r>
            <a:r>
              <a:rPr lang="en-US" sz="1000" dirty="0">
                <a:solidFill>
                  <a:schemeClr val="accent2"/>
                </a:solidFill>
              </a:rPr>
              <a:t> </a:t>
            </a:r>
            <a:r>
              <a:rPr lang="en-US" sz="1000" dirty="0" err="1">
                <a:solidFill>
                  <a:schemeClr val="accent2"/>
                </a:solidFill>
              </a:rPr>
              <a:t>vælg</a:t>
            </a:r>
            <a:r>
              <a:rPr lang="en-US" sz="1000" dirty="0">
                <a:solidFill>
                  <a:schemeClr val="accent2"/>
                </a:solidFill>
              </a:rPr>
              <a:t> sort under </a:t>
            </a:r>
            <a:r>
              <a:rPr lang="en-US" sz="1000" dirty="0" err="1">
                <a:solidFill>
                  <a:schemeClr val="accent2"/>
                </a:solidFill>
              </a:rPr>
              <a:t>knappen</a:t>
            </a:r>
            <a:r>
              <a:rPr lang="en-US" sz="1000" dirty="0">
                <a:solidFill>
                  <a:schemeClr val="accent2"/>
                </a:solidFill>
              </a:rPr>
              <a:t> </a:t>
            </a:r>
            <a:r>
              <a:rPr lang="en-US" sz="1000" b="1" dirty="0" err="1">
                <a:solidFill>
                  <a:schemeClr val="accent2"/>
                </a:solidFill>
              </a:rPr>
              <a:t>Fremhæv</a:t>
            </a:r>
            <a:r>
              <a:rPr lang="en-US" sz="1000" b="1" dirty="0">
                <a:solidFill>
                  <a:schemeClr val="accent2"/>
                </a:solidFill>
              </a:rPr>
              <a:t> </a:t>
            </a:r>
            <a:r>
              <a:rPr lang="en-US" sz="1000" b="1" dirty="0" err="1">
                <a:solidFill>
                  <a:schemeClr val="accent2"/>
                </a:solidFill>
              </a:rPr>
              <a:t>tekstfarve</a:t>
            </a:r>
            <a:r>
              <a:rPr lang="en-US" sz="1000" dirty="0">
                <a:solidFill>
                  <a:schemeClr val="accent2"/>
                </a:solidFill>
              </a:rPr>
              <a:t> i </a:t>
            </a:r>
            <a:r>
              <a:rPr lang="en-US" sz="1000" dirty="0" err="1">
                <a:solidFill>
                  <a:schemeClr val="accent2"/>
                </a:solidFill>
              </a:rPr>
              <a:t>topmenuen</a:t>
            </a:r>
            <a:r>
              <a:rPr lang="en-US" sz="1000" dirty="0">
                <a:solidFill>
                  <a:schemeClr val="accent2"/>
                </a:solidFill>
              </a:rPr>
              <a:t>:</a:t>
            </a:r>
          </a:p>
          <a:p>
            <a:pPr marL="228600" lvl="0" indent="-228600" algn="l">
              <a:lnSpc>
                <a:spcPct val="110000"/>
              </a:lnSpc>
              <a:spcBef>
                <a:spcPts val="1200"/>
              </a:spcBef>
              <a:buSzPct val="80000"/>
              <a:buFont typeface="Arial" panose="020B0604020202020204" pitchFamily="34" charset="0"/>
              <a:buAutoNum type="arabicPeriod"/>
            </a:pPr>
            <a:endParaRPr lang="en-US" sz="1000" dirty="0">
              <a:solidFill>
                <a:schemeClr val="accent2"/>
              </a:solidFill>
            </a:endParaRPr>
          </a:p>
          <a:p>
            <a:pPr marL="228600" lvl="0" indent="-228600" algn="l">
              <a:lnSpc>
                <a:spcPct val="110000"/>
              </a:lnSpc>
              <a:spcBef>
                <a:spcPts val="1200"/>
              </a:spcBef>
              <a:buSzPct val="80000"/>
              <a:buFont typeface="Arial" panose="020B0604020202020204" pitchFamily="34" charset="0"/>
              <a:buAutoNum type="arabicPeriod"/>
            </a:pPr>
            <a:endParaRPr lang="en-US" sz="1000" dirty="0">
              <a:solidFill>
                <a:schemeClr val="accent2"/>
              </a:solidFill>
            </a:endParaRPr>
          </a:p>
          <a:p>
            <a:pPr marL="228600" lvl="0" indent="-228600" algn="l">
              <a:lnSpc>
                <a:spcPct val="110000"/>
              </a:lnSpc>
              <a:spcBef>
                <a:spcPts val="1200"/>
              </a:spcBef>
              <a:buSzPct val="80000"/>
              <a:buFont typeface="Arial" panose="020B0604020202020204" pitchFamily="34" charset="0"/>
              <a:buAutoNum type="arabicPeriod"/>
            </a:pPr>
            <a:endParaRPr lang="en-US" sz="1000" dirty="0">
              <a:solidFill>
                <a:schemeClr val="accent2"/>
              </a:solidFill>
            </a:endParaRPr>
          </a:p>
          <a:p>
            <a:pPr marL="228600" lvl="0" indent="-228600" algn="l">
              <a:lnSpc>
                <a:spcPct val="110000"/>
              </a:lnSpc>
              <a:spcBef>
                <a:spcPts val="1200"/>
              </a:spcBef>
              <a:buSzPct val="80000"/>
              <a:buFont typeface="Arial" panose="020B0604020202020204" pitchFamily="34" charset="0"/>
              <a:buAutoNum type="arabicPeriod"/>
            </a:pPr>
            <a:r>
              <a:rPr lang="en-US" sz="1000" dirty="0" err="1">
                <a:solidFill>
                  <a:schemeClr val="accent2"/>
                </a:solidFill>
              </a:rPr>
              <a:t>Herefter</a:t>
            </a:r>
            <a:r>
              <a:rPr lang="en-US" sz="1000" dirty="0">
                <a:solidFill>
                  <a:schemeClr val="accent2"/>
                </a:solidFill>
              </a:rPr>
              <a:t> </a:t>
            </a:r>
            <a:r>
              <a:rPr lang="en-US" sz="1000" dirty="0" err="1">
                <a:solidFill>
                  <a:schemeClr val="accent2"/>
                </a:solidFill>
              </a:rPr>
              <a:t>markeret</a:t>
            </a:r>
            <a:r>
              <a:rPr lang="en-US" sz="1000" dirty="0">
                <a:solidFill>
                  <a:schemeClr val="accent2"/>
                </a:solidFill>
              </a:rPr>
              <a:t> du </a:t>
            </a:r>
            <a:r>
              <a:rPr lang="en-US" sz="1000" dirty="0" err="1">
                <a:solidFill>
                  <a:schemeClr val="accent2"/>
                </a:solidFill>
              </a:rPr>
              <a:t>ordet</a:t>
            </a:r>
            <a:r>
              <a:rPr lang="en-US" sz="1000" dirty="0">
                <a:solidFill>
                  <a:schemeClr val="accent2"/>
                </a:solidFill>
              </a:rPr>
              <a:t> </a:t>
            </a:r>
            <a:r>
              <a:rPr lang="en-US" sz="1000" dirty="0" err="1">
                <a:solidFill>
                  <a:schemeClr val="accent2"/>
                </a:solidFill>
              </a:rPr>
              <a:t>igen</a:t>
            </a:r>
            <a:r>
              <a:rPr lang="en-US" sz="1000" dirty="0">
                <a:solidFill>
                  <a:schemeClr val="accent2"/>
                </a:solidFill>
              </a:rPr>
              <a:t> </a:t>
            </a:r>
            <a:r>
              <a:rPr lang="en-US" sz="1000" dirty="0" err="1">
                <a:solidFill>
                  <a:schemeClr val="accent2"/>
                </a:solidFill>
              </a:rPr>
              <a:t>og</a:t>
            </a:r>
            <a:r>
              <a:rPr lang="en-US" sz="1000" dirty="0">
                <a:solidFill>
                  <a:schemeClr val="accent2"/>
                </a:solidFill>
              </a:rPr>
              <a:t> </a:t>
            </a:r>
            <a:r>
              <a:rPr lang="en-US" sz="1000" dirty="0" err="1">
                <a:solidFill>
                  <a:schemeClr val="accent2"/>
                </a:solidFill>
              </a:rPr>
              <a:t>ændrer</a:t>
            </a:r>
            <a:r>
              <a:rPr lang="en-US" sz="1000" dirty="0">
                <a:solidFill>
                  <a:schemeClr val="accent2"/>
                </a:solidFill>
              </a:rPr>
              <a:t> </a:t>
            </a:r>
            <a:r>
              <a:rPr lang="en-US" sz="1000" dirty="0" err="1">
                <a:solidFill>
                  <a:schemeClr val="accent2"/>
                </a:solidFill>
              </a:rPr>
              <a:t>ordets</a:t>
            </a:r>
            <a:r>
              <a:rPr lang="en-US" sz="1000" dirty="0">
                <a:solidFill>
                  <a:schemeClr val="accent2"/>
                </a:solidFill>
              </a:rPr>
              <a:t> </a:t>
            </a:r>
            <a:r>
              <a:rPr lang="en-US" sz="1000" dirty="0" err="1">
                <a:solidFill>
                  <a:schemeClr val="accent2"/>
                </a:solidFill>
              </a:rPr>
              <a:t>skriftfarve</a:t>
            </a:r>
            <a:r>
              <a:rPr lang="en-US" sz="1000" dirty="0">
                <a:solidFill>
                  <a:schemeClr val="accent2"/>
                </a:solidFill>
              </a:rPr>
              <a:t> </a:t>
            </a:r>
            <a:r>
              <a:rPr lang="en-US" sz="1000" dirty="0" err="1">
                <a:solidFill>
                  <a:schemeClr val="accent2"/>
                </a:solidFill>
              </a:rPr>
              <a:t>til</a:t>
            </a:r>
            <a:r>
              <a:rPr lang="en-US" sz="1000" dirty="0">
                <a:solidFill>
                  <a:schemeClr val="accent2"/>
                </a:solidFill>
              </a:rPr>
              <a:t> </a:t>
            </a:r>
            <a:r>
              <a:rPr lang="en-US" sz="1000" dirty="0" err="1">
                <a:solidFill>
                  <a:schemeClr val="accent2"/>
                </a:solidFill>
              </a:rPr>
              <a:t>hvid</a:t>
            </a:r>
            <a:r>
              <a:rPr lang="en-US" sz="1000" dirty="0">
                <a:solidFill>
                  <a:schemeClr val="accent2"/>
                </a:solidFill>
              </a:rPr>
              <a:t>.</a:t>
            </a:r>
            <a:endParaRPr lang="en-GB" sz="1000" dirty="0" err="1">
              <a:solidFill>
                <a:schemeClr val="accent2"/>
              </a:solidFill>
            </a:endParaRPr>
          </a:p>
        </p:txBody>
      </p:sp>
      <p:sp>
        <p:nvSpPr>
          <p:cNvPr id="41" name="TextBox 40">
            <a:extLst>
              <a:ext uri="{FF2B5EF4-FFF2-40B4-BE49-F238E27FC236}">
                <a16:creationId xmlns:a16="http://schemas.microsoft.com/office/drawing/2014/main" id="{AFBEF7CA-F2B1-A6E7-150F-84BD25F9F8E2}"/>
              </a:ext>
            </a:extLst>
          </p:cNvPr>
          <p:cNvSpPr txBox="1"/>
          <p:nvPr userDrawn="1"/>
        </p:nvSpPr>
        <p:spPr>
          <a:xfrm>
            <a:off x="4341256" y="1806388"/>
            <a:ext cx="3603443" cy="450233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dirty="0">
                <a:solidFill>
                  <a:schemeClr val="accent2"/>
                </a:solidFill>
              </a:rPr>
              <a:t>FARVER OG FIGURER</a:t>
            </a:r>
          </a:p>
          <a:p>
            <a:pPr marL="0" indent="0" algn="l">
              <a:lnSpc>
                <a:spcPct val="110000"/>
              </a:lnSpc>
              <a:spcBef>
                <a:spcPts val="1200"/>
              </a:spcBef>
              <a:buSzPct val="80000"/>
              <a:buFont typeface="Arial" panose="020B0604020202020204" pitchFamily="34" charset="0"/>
              <a:buNone/>
            </a:pPr>
            <a:r>
              <a:rPr lang="en-US" sz="1000" dirty="0" err="1">
                <a:solidFill>
                  <a:schemeClr val="accent2"/>
                </a:solidFill>
              </a:rPr>
              <a:t>Børns</a:t>
            </a:r>
            <a:r>
              <a:rPr lang="en-US" sz="1000" dirty="0">
                <a:solidFill>
                  <a:schemeClr val="accent2"/>
                </a:solidFill>
              </a:rPr>
              <a:t> </a:t>
            </a:r>
            <a:r>
              <a:rPr lang="en-US" sz="1000" dirty="0" err="1">
                <a:solidFill>
                  <a:schemeClr val="accent2"/>
                </a:solidFill>
              </a:rPr>
              <a:t>Vilkårs</a:t>
            </a:r>
            <a:r>
              <a:rPr lang="en-US" sz="1000" dirty="0">
                <a:solidFill>
                  <a:schemeClr val="accent2"/>
                </a:solidFill>
              </a:rPr>
              <a:t> </a:t>
            </a:r>
            <a:r>
              <a:rPr lang="en-US" sz="1000" dirty="0" err="1">
                <a:solidFill>
                  <a:schemeClr val="accent2"/>
                </a:solidFill>
              </a:rPr>
              <a:t>officielle</a:t>
            </a:r>
            <a:r>
              <a:rPr lang="en-US" sz="1000" dirty="0">
                <a:solidFill>
                  <a:schemeClr val="accent2"/>
                </a:solidFill>
              </a:rPr>
              <a:t> </a:t>
            </a:r>
            <a:r>
              <a:rPr lang="en-US" sz="1000" dirty="0" err="1">
                <a:solidFill>
                  <a:schemeClr val="accent2"/>
                </a:solidFill>
              </a:rPr>
              <a:t>farver</a:t>
            </a:r>
            <a:r>
              <a:rPr lang="en-US" sz="1000" dirty="0">
                <a:solidFill>
                  <a:schemeClr val="accent2"/>
                </a:solidFill>
              </a:rPr>
              <a:t> er </a:t>
            </a:r>
            <a:r>
              <a:rPr lang="en-US" sz="1000" dirty="0" err="1">
                <a:solidFill>
                  <a:schemeClr val="accent2"/>
                </a:solidFill>
              </a:rPr>
              <a:t>indlejret</a:t>
            </a:r>
            <a:r>
              <a:rPr lang="en-US" sz="1000" dirty="0">
                <a:solidFill>
                  <a:schemeClr val="accent2"/>
                </a:solidFill>
              </a:rPr>
              <a:t> </a:t>
            </a:r>
            <a:r>
              <a:rPr lang="en-US" sz="1000" dirty="0" err="1">
                <a:solidFill>
                  <a:schemeClr val="accent2"/>
                </a:solidFill>
              </a:rPr>
              <a:t>i</a:t>
            </a:r>
            <a:r>
              <a:rPr lang="en-US" sz="1000" dirty="0">
                <a:solidFill>
                  <a:schemeClr val="accent2"/>
                </a:solidFill>
              </a:rPr>
              <a:t> PowerPoint-</a:t>
            </a:r>
            <a:r>
              <a:rPr lang="en-US" sz="1000" dirty="0" err="1">
                <a:solidFill>
                  <a:schemeClr val="accent2"/>
                </a:solidFill>
              </a:rPr>
              <a:t>skabelonen</a:t>
            </a:r>
            <a:r>
              <a:rPr lang="en-US" sz="1000" dirty="0">
                <a:solidFill>
                  <a:schemeClr val="accent2"/>
                </a:solidFill>
              </a:rPr>
              <a:t>. </a:t>
            </a:r>
          </a:p>
          <a:p>
            <a:pPr marL="0" indent="0" algn="l">
              <a:lnSpc>
                <a:spcPct val="110000"/>
              </a:lnSpc>
              <a:spcBef>
                <a:spcPts val="1200"/>
              </a:spcBef>
              <a:buSzPct val="80000"/>
              <a:buFont typeface="Arial" panose="020B0604020202020204" pitchFamily="34" charset="0"/>
              <a:buNone/>
            </a:pPr>
            <a:r>
              <a:rPr lang="en-US" sz="1000" dirty="0" err="1">
                <a:solidFill>
                  <a:schemeClr val="accent2"/>
                </a:solidFill>
              </a:rPr>
              <a:t>Nogle</a:t>
            </a:r>
            <a:r>
              <a:rPr lang="en-US" sz="1000" dirty="0">
                <a:solidFill>
                  <a:schemeClr val="accent2"/>
                </a:solidFill>
              </a:rPr>
              <a:t> slides </a:t>
            </a:r>
            <a:r>
              <a:rPr lang="en-US" sz="1000" dirty="0" err="1">
                <a:solidFill>
                  <a:schemeClr val="accent2"/>
                </a:solidFill>
              </a:rPr>
              <a:t>indeholder</a:t>
            </a:r>
            <a:r>
              <a:rPr lang="en-US" sz="1000" dirty="0">
                <a:solidFill>
                  <a:schemeClr val="accent2"/>
                </a:solidFill>
              </a:rPr>
              <a:t> </a:t>
            </a:r>
            <a:r>
              <a:rPr lang="en-US" sz="1000" dirty="0" err="1">
                <a:solidFill>
                  <a:schemeClr val="accent2"/>
                </a:solidFill>
              </a:rPr>
              <a:t>en</a:t>
            </a:r>
            <a:r>
              <a:rPr lang="en-US" sz="1000" dirty="0">
                <a:solidFill>
                  <a:schemeClr val="accent2"/>
                </a:solidFill>
              </a:rPr>
              <a:t> </a:t>
            </a:r>
            <a:r>
              <a:rPr lang="en-US" sz="1000" dirty="0" err="1">
                <a:solidFill>
                  <a:schemeClr val="accent2"/>
                </a:solidFill>
              </a:rPr>
              <a:t>farvet</a:t>
            </a:r>
            <a:r>
              <a:rPr lang="en-US" sz="1000" dirty="0">
                <a:solidFill>
                  <a:schemeClr val="accent2"/>
                </a:solidFill>
              </a:rPr>
              <a:t> </a:t>
            </a:r>
            <a:r>
              <a:rPr lang="en-US" sz="1000" dirty="0" err="1">
                <a:solidFill>
                  <a:schemeClr val="accent2"/>
                </a:solidFill>
              </a:rPr>
              <a:t>kasse</a:t>
            </a:r>
            <a:r>
              <a:rPr lang="en-US" sz="1000" dirty="0">
                <a:solidFill>
                  <a:schemeClr val="accent2"/>
                </a:solidFill>
              </a:rPr>
              <a:t> </a:t>
            </a:r>
            <a:r>
              <a:rPr lang="en-US" sz="1000" dirty="0" err="1">
                <a:solidFill>
                  <a:schemeClr val="accent2"/>
                </a:solidFill>
              </a:rPr>
              <a:t>til</a:t>
            </a:r>
            <a:r>
              <a:rPr lang="en-US" sz="1000" dirty="0">
                <a:solidFill>
                  <a:schemeClr val="accent2"/>
                </a:solidFill>
              </a:rPr>
              <a:t> </a:t>
            </a:r>
            <a:r>
              <a:rPr lang="en-US" sz="1000" dirty="0" err="1">
                <a:solidFill>
                  <a:schemeClr val="accent2"/>
                </a:solidFill>
              </a:rPr>
              <a:t>tekst</a:t>
            </a:r>
            <a:r>
              <a:rPr lang="en-US" sz="1000" dirty="0">
                <a:solidFill>
                  <a:schemeClr val="accent2"/>
                </a:solidFill>
              </a:rPr>
              <a:t> </a:t>
            </a:r>
            <a:r>
              <a:rPr lang="en-US" sz="1000" dirty="0" err="1">
                <a:solidFill>
                  <a:schemeClr val="accent2"/>
                </a:solidFill>
              </a:rPr>
              <a:t>eller</a:t>
            </a:r>
            <a:r>
              <a:rPr lang="en-US" sz="1000" dirty="0">
                <a:solidFill>
                  <a:schemeClr val="accent2"/>
                </a:solidFill>
              </a:rPr>
              <a:t> </a:t>
            </a:r>
            <a:r>
              <a:rPr lang="en-US" sz="1000" dirty="0" err="1">
                <a:solidFill>
                  <a:schemeClr val="accent2"/>
                </a:solidFill>
              </a:rPr>
              <a:t>citat</a:t>
            </a:r>
            <a:r>
              <a:rPr lang="en-US" sz="1000" dirty="0">
                <a:solidFill>
                  <a:schemeClr val="accent2"/>
                </a:solidFill>
              </a:rPr>
              <a:t>. Den </a:t>
            </a:r>
            <a:r>
              <a:rPr lang="en-US" sz="1000" dirty="0" err="1">
                <a:solidFill>
                  <a:schemeClr val="accent2"/>
                </a:solidFill>
              </a:rPr>
              <a:t>kan</a:t>
            </a:r>
            <a:r>
              <a:rPr lang="en-US" sz="1000" dirty="0">
                <a:solidFill>
                  <a:schemeClr val="accent2"/>
                </a:solidFill>
              </a:rPr>
              <a:t> du </a:t>
            </a:r>
            <a:r>
              <a:rPr lang="en-US" sz="1000" dirty="0" err="1">
                <a:solidFill>
                  <a:schemeClr val="accent2"/>
                </a:solidFill>
              </a:rPr>
              <a:t>ændre</a:t>
            </a:r>
            <a:r>
              <a:rPr lang="en-US" sz="1000" dirty="0">
                <a:solidFill>
                  <a:schemeClr val="accent2"/>
                </a:solidFill>
              </a:rPr>
              <a:t> </a:t>
            </a:r>
            <a:r>
              <a:rPr lang="en-US" sz="1000" dirty="0" err="1">
                <a:solidFill>
                  <a:schemeClr val="accent2"/>
                </a:solidFill>
              </a:rPr>
              <a:t>farven</a:t>
            </a:r>
            <a:r>
              <a:rPr lang="en-US" sz="1000" dirty="0">
                <a:solidFill>
                  <a:schemeClr val="accent2"/>
                </a:solidFill>
              </a:rPr>
              <a:t> </a:t>
            </a:r>
            <a:r>
              <a:rPr lang="en-US" sz="1000" dirty="0" err="1">
                <a:solidFill>
                  <a:schemeClr val="accent2"/>
                </a:solidFill>
              </a:rPr>
              <a:t>på</a:t>
            </a:r>
            <a:r>
              <a:rPr lang="en-US" sz="1000" dirty="0">
                <a:solidFill>
                  <a:schemeClr val="accent2"/>
                </a:solidFill>
              </a:rPr>
              <a:t> </a:t>
            </a:r>
            <a:r>
              <a:rPr lang="en-US" sz="1000" dirty="0" err="1">
                <a:solidFill>
                  <a:schemeClr val="accent2"/>
                </a:solidFill>
              </a:rPr>
              <a:t>ved</a:t>
            </a:r>
            <a:r>
              <a:rPr lang="en-US" sz="1000" dirty="0">
                <a:solidFill>
                  <a:schemeClr val="accent2"/>
                </a:solidFill>
              </a:rPr>
              <a:t> at </a:t>
            </a:r>
            <a:r>
              <a:rPr lang="en-US" sz="1000" dirty="0" err="1">
                <a:solidFill>
                  <a:schemeClr val="accent2"/>
                </a:solidFill>
              </a:rPr>
              <a:t>markere</a:t>
            </a:r>
            <a:r>
              <a:rPr lang="en-US" sz="1000" dirty="0">
                <a:solidFill>
                  <a:schemeClr val="accent2"/>
                </a:solidFill>
              </a:rPr>
              <a:t> </a:t>
            </a:r>
            <a:r>
              <a:rPr lang="en-US" sz="1000" dirty="0" err="1">
                <a:solidFill>
                  <a:schemeClr val="accent2"/>
                </a:solidFill>
              </a:rPr>
              <a:t>boksen</a:t>
            </a:r>
            <a:r>
              <a:rPr lang="en-US" sz="1000" dirty="0">
                <a:solidFill>
                  <a:schemeClr val="accent2"/>
                </a:solidFill>
              </a:rPr>
              <a:t> </a:t>
            </a:r>
            <a:r>
              <a:rPr lang="en-US" sz="1000" dirty="0" err="1">
                <a:solidFill>
                  <a:schemeClr val="accent2"/>
                </a:solidFill>
              </a:rPr>
              <a:t>og</a:t>
            </a:r>
            <a:r>
              <a:rPr lang="en-US" sz="1000" dirty="0">
                <a:solidFill>
                  <a:schemeClr val="accent2"/>
                </a:solidFill>
              </a:rPr>
              <a:t> </a:t>
            </a:r>
            <a:r>
              <a:rPr lang="en-US" sz="1000" dirty="0" err="1">
                <a:solidFill>
                  <a:schemeClr val="accent2"/>
                </a:solidFill>
              </a:rPr>
              <a:t>herefter</a:t>
            </a:r>
            <a:r>
              <a:rPr lang="en-US" sz="1000" dirty="0">
                <a:solidFill>
                  <a:schemeClr val="accent2"/>
                </a:solidFill>
              </a:rPr>
              <a:t> </a:t>
            </a:r>
            <a:r>
              <a:rPr lang="en-US" sz="1000" dirty="0" err="1">
                <a:solidFill>
                  <a:schemeClr val="accent2"/>
                </a:solidFill>
              </a:rPr>
              <a:t>vælge</a:t>
            </a:r>
            <a:r>
              <a:rPr lang="en-US" sz="1000" dirty="0">
                <a:solidFill>
                  <a:schemeClr val="accent2"/>
                </a:solidFill>
              </a:rPr>
              <a:t> </a:t>
            </a:r>
            <a:r>
              <a:rPr lang="en-US" sz="1000" b="1" dirty="0" err="1">
                <a:solidFill>
                  <a:schemeClr val="accent2"/>
                </a:solidFill>
              </a:rPr>
              <a:t>Figurformat</a:t>
            </a:r>
            <a:r>
              <a:rPr lang="en-US" sz="1000" dirty="0">
                <a:solidFill>
                  <a:schemeClr val="accent2"/>
                </a:solidFill>
              </a:rPr>
              <a:t> </a:t>
            </a:r>
            <a:r>
              <a:rPr lang="en-US" sz="1000" dirty="0">
                <a:solidFill>
                  <a:schemeClr val="accent2"/>
                </a:solidFill>
                <a:sym typeface="Wingdings" panose="05000000000000000000" pitchFamily="2" charset="2"/>
              </a:rPr>
              <a:t> </a:t>
            </a:r>
            <a:r>
              <a:rPr lang="en-US" sz="1000" b="1" dirty="0" err="1">
                <a:solidFill>
                  <a:schemeClr val="accent2"/>
                </a:solidFill>
                <a:sym typeface="Wingdings" panose="05000000000000000000" pitchFamily="2" charset="2"/>
              </a:rPr>
              <a:t>Udfyldningsfarve</a:t>
            </a:r>
            <a:r>
              <a:rPr lang="en-US" sz="1000" b="1" dirty="0">
                <a:solidFill>
                  <a:schemeClr val="accent2"/>
                </a:solidFill>
                <a:sym typeface="Wingdings" panose="05000000000000000000" pitchFamily="2" charset="2"/>
              </a:rPr>
              <a:t> </a:t>
            </a:r>
            <a:r>
              <a:rPr lang="en-US" sz="1000" b="1" dirty="0" err="1">
                <a:solidFill>
                  <a:schemeClr val="accent2"/>
                </a:solidFill>
                <a:sym typeface="Wingdings" panose="05000000000000000000" pitchFamily="2" charset="2"/>
              </a:rPr>
              <a:t>til</a:t>
            </a:r>
            <a:r>
              <a:rPr lang="en-US" sz="1000" b="1" dirty="0">
                <a:solidFill>
                  <a:schemeClr val="accent2"/>
                </a:solidFill>
                <a:sym typeface="Wingdings" panose="05000000000000000000" pitchFamily="2" charset="2"/>
              </a:rPr>
              <a:t> </a:t>
            </a:r>
            <a:r>
              <a:rPr lang="en-US" sz="1000" b="1" dirty="0" err="1">
                <a:solidFill>
                  <a:schemeClr val="accent2"/>
                </a:solidFill>
                <a:sym typeface="Wingdings" panose="05000000000000000000" pitchFamily="2" charset="2"/>
              </a:rPr>
              <a:t>figur</a:t>
            </a:r>
            <a:r>
              <a:rPr lang="en-US" sz="1000" dirty="0">
                <a:solidFill>
                  <a:schemeClr val="accent2"/>
                </a:solidFill>
                <a:sym typeface="Wingdings" panose="05000000000000000000" pitchFamily="2" charset="2"/>
              </a:rPr>
              <a:t>. </a:t>
            </a:r>
          </a:p>
          <a:p>
            <a:pPr marL="0" indent="0" algn="l">
              <a:lnSpc>
                <a:spcPct val="110000"/>
              </a:lnSpc>
              <a:spcBef>
                <a:spcPts val="1200"/>
              </a:spcBef>
              <a:buSzPct val="80000"/>
              <a:buFont typeface="Arial" panose="020B0604020202020204" pitchFamily="34" charset="0"/>
              <a:buNone/>
            </a:pPr>
            <a:r>
              <a:rPr lang="en-US" sz="1000" dirty="0">
                <a:solidFill>
                  <a:schemeClr val="accent2"/>
                </a:solidFill>
                <a:sym typeface="Wingdings" panose="05000000000000000000" pitchFamily="2" charset="2"/>
              </a:rPr>
              <a:t>NB. </a:t>
            </a:r>
            <a:r>
              <a:rPr lang="en-US" sz="1000" dirty="0">
                <a:solidFill>
                  <a:schemeClr val="accent2"/>
                </a:solidFill>
              </a:rPr>
              <a:t>Det er </a:t>
            </a:r>
            <a:r>
              <a:rPr lang="en-US" sz="1000" dirty="0" err="1">
                <a:solidFill>
                  <a:schemeClr val="accent2"/>
                </a:solidFill>
              </a:rPr>
              <a:t>vigtigt</a:t>
            </a:r>
            <a:r>
              <a:rPr lang="en-US" sz="1000" dirty="0">
                <a:solidFill>
                  <a:schemeClr val="accent2"/>
                </a:solidFill>
              </a:rPr>
              <a:t>, at du </a:t>
            </a:r>
            <a:r>
              <a:rPr lang="en-US" sz="1000" dirty="0" err="1">
                <a:solidFill>
                  <a:schemeClr val="accent2"/>
                </a:solidFill>
              </a:rPr>
              <a:t>vælger</a:t>
            </a:r>
            <a:r>
              <a:rPr lang="en-US" sz="1000" dirty="0">
                <a:solidFill>
                  <a:schemeClr val="accent2"/>
                </a:solidFill>
              </a:rPr>
              <a:t> </a:t>
            </a:r>
            <a:r>
              <a:rPr lang="en-US" sz="1000" dirty="0" err="1">
                <a:solidFill>
                  <a:schemeClr val="accent2"/>
                </a:solidFill>
              </a:rPr>
              <a:t>en</a:t>
            </a:r>
            <a:r>
              <a:rPr lang="en-US" sz="1000" dirty="0">
                <a:solidFill>
                  <a:schemeClr val="accent2"/>
                </a:solidFill>
              </a:rPr>
              <a:t> </a:t>
            </a:r>
            <a:r>
              <a:rPr lang="en-US" sz="1000" b="0" dirty="0">
                <a:solidFill>
                  <a:schemeClr val="accent2"/>
                </a:solidFill>
              </a:rPr>
              <a:t>Børns Vilkår </a:t>
            </a:r>
            <a:r>
              <a:rPr lang="en-US" sz="1000" b="1" dirty="0" err="1">
                <a:solidFill>
                  <a:schemeClr val="accent2"/>
                </a:solidFill>
              </a:rPr>
              <a:t>Temafarve</a:t>
            </a:r>
            <a:r>
              <a:rPr lang="en-US" sz="1000" b="1" dirty="0">
                <a:solidFill>
                  <a:schemeClr val="accent2"/>
                </a:solidFill>
              </a:rPr>
              <a:t>. </a:t>
            </a:r>
            <a:r>
              <a:rPr lang="en-US" sz="1000" b="0" dirty="0">
                <a:solidFill>
                  <a:schemeClr val="accent2"/>
                </a:solidFill>
              </a:rPr>
              <a:t>Dem </a:t>
            </a:r>
            <a:r>
              <a:rPr lang="en-US" sz="1000" dirty="0">
                <a:solidFill>
                  <a:schemeClr val="accent2"/>
                </a:solidFill>
              </a:rPr>
              <a:t>finder du under </a:t>
            </a:r>
            <a:r>
              <a:rPr lang="en-US" sz="1000" dirty="0" err="1">
                <a:solidFill>
                  <a:schemeClr val="accent2"/>
                </a:solidFill>
              </a:rPr>
              <a:t>menupunktet</a:t>
            </a:r>
            <a:r>
              <a:rPr lang="en-US" sz="1000" dirty="0">
                <a:solidFill>
                  <a:schemeClr val="accent2"/>
                </a:solidFill>
              </a:rPr>
              <a:t> </a:t>
            </a:r>
            <a:r>
              <a:rPr lang="en-US" sz="1000" b="1" dirty="0" err="1">
                <a:solidFill>
                  <a:schemeClr val="accent2"/>
                </a:solidFill>
              </a:rPr>
              <a:t>Udfyldningsfarve</a:t>
            </a:r>
            <a:r>
              <a:rPr lang="en-US" sz="1000" b="1" dirty="0">
                <a:solidFill>
                  <a:schemeClr val="accent2"/>
                </a:solidFill>
              </a:rPr>
              <a:t> </a:t>
            </a:r>
            <a:r>
              <a:rPr lang="en-US" sz="1000" b="1" dirty="0" err="1">
                <a:solidFill>
                  <a:schemeClr val="accent2"/>
                </a:solidFill>
              </a:rPr>
              <a:t>til</a:t>
            </a:r>
            <a:r>
              <a:rPr lang="en-US" sz="1000" b="1" dirty="0">
                <a:solidFill>
                  <a:schemeClr val="accent2"/>
                </a:solidFill>
              </a:rPr>
              <a:t> </a:t>
            </a:r>
            <a:r>
              <a:rPr lang="en-US" sz="1000" b="1" dirty="0" err="1">
                <a:solidFill>
                  <a:schemeClr val="accent2"/>
                </a:solidFill>
              </a:rPr>
              <a:t>figur</a:t>
            </a:r>
            <a:r>
              <a:rPr lang="en-US" sz="1000" dirty="0">
                <a:solidFill>
                  <a:schemeClr val="accent2"/>
                </a:solidFill>
              </a:rPr>
              <a:t>:</a:t>
            </a: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r>
              <a:rPr lang="en-US" sz="1000" dirty="0">
                <a:solidFill>
                  <a:schemeClr val="accent2"/>
                </a:solidFill>
              </a:rPr>
              <a:t>I </a:t>
            </a:r>
            <a:r>
              <a:rPr lang="en-US" sz="1000" dirty="0" err="1">
                <a:solidFill>
                  <a:schemeClr val="accent2"/>
                </a:solidFill>
              </a:rPr>
              <a:t>præsentationen</a:t>
            </a:r>
            <a:r>
              <a:rPr lang="en-US" sz="1000" dirty="0">
                <a:solidFill>
                  <a:schemeClr val="accent2"/>
                </a:solidFill>
              </a:rPr>
              <a:t> finder du </a:t>
            </a:r>
            <a:r>
              <a:rPr lang="en-US" sz="1000" dirty="0" err="1">
                <a:solidFill>
                  <a:schemeClr val="accent2"/>
                </a:solidFill>
              </a:rPr>
              <a:t>en</a:t>
            </a:r>
            <a:r>
              <a:rPr lang="en-US" sz="1000" dirty="0">
                <a:solidFill>
                  <a:schemeClr val="accent2"/>
                </a:solidFill>
              </a:rPr>
              <a:t> </a:t>
            </a:r>
            <a:r>
              <a:rPr lang="en-US" sz="1000" dirty="0" err="1">
                <a:solidFill>
                  <a:schemeClr val="accent2"/>
                </a:solidFill>
              </a:rPr>
              <a:t>række</a:t>
            </a:r>
            <a:r>
              <a:rPr lang="en-US" sz="1000" dirty="0">
                <a:solidFill>
                  <a:schemeClr val="accent2"/>
                </a:solidFill>
              </a:rPr>
              <a:t> slides med </a:t>
            </a:r>
            <a:r>
              <a:rPr lang="en-US" sz="1000" b="1" dirty="0">
                <a:solidFill>
                  <a:schemeClr val="accent2"/>
                </a:solidFill>
              </a:rPr>
              <a:t>BV-</a:t>
            </a:r>
            <a:r>
              <a:rPr lang="en-US" sz="1000" b="1" dirty="0" err="1">
                <a:solidFill>
                  <a:schemeClr val="accent2"/>
                </a:solidFill>
              </a:rPr>
              <a:t>ikoner</a:t>
            </a:r>
            <a:r>
              <a:rPr lang="en-US" sz="1000" dirty="0">
                <a:solidFill>
                  <a:schemeClr val="accent2"/>
                </a:solidFill>
              </a:rPr>
              <a:t>. Disse </a:t>
            </a:r>
            <a:r>
              <a:rPr lang="en-US" sz="1000" dirty="0" err="1">
                <a:solidFill>
                  <a:schemeClr val="accent2"/>
                </a:solidFill>
              </a:rPr>
              <a:t>kan</a:t>
            </a:r>
            <a:r>
              <a:rPr lang="en-US" sz="1000" dirty="0">
                <a:solidFill>
                  <a:schemeClr val="accent2"/>
                </a:solidFill>
              </a:rPr>
              <a:t> du </a:t>
            </a:r>
            <a:r>
              <a:rPr lang="en-US" sz="1000" dirty="0" err="1">
                <a:solidFill>
                  <a:schemeClr val="accent2"/>
                </a:solidFill>
              </a:rPr>
              <a:t>også</a:t>
            </a:r>
            <a:r>
              <a:rPr lang="en-US" sz="1000" dirty="0">
                <a:solidFill>
                  <a:schemeClr val="accent2"/>
                </a:solidFill>
              </a:rPr>
              <a:t> </a:t>
            </a:r>
            <a:r>
              <a:rPr lang="en-US" sz="1000" dirty="0" err="1">
                <a:solidFill>
                  <a:schemeClr val="accent2"/>
                </a:solidFill>
              </a:rPr>
              <a:t>ændre</a:t>
            </a:r>
            <a:r>
              <a:rPr lang="en-US" sz="1000" dirty="0">
                <a:solidFill>
                  <a:schemeClr val="accent2"/>
                </a:solidFill>
              </a:rPr>
              <a:t> </a:t>
            </a:r>
            <a:r>
              <a:rPr lang="en-US" sz="1000" dirty="0" err="1">
                <a:solidFill>
                  <a:schemeClr val="accent2"/>
                </a:solidFill>
              </a:rPr>
              <a:t>farven</a:t>
            </a:r>
            <a:r>
              <a:rPr lang="en-US" sz="1000" dirty="0">
                <a:solidFill>
                  <a:schemeClr val="accent2"/>
                </a:solidFill>
              </a:rPr>
              <a:t> </a:t>
            </a:r>
            <a:r>
              <a:rPr lang="en-US" sz="1000" dirty="0" err="1">
                <a:solidFill>
                  <a:schemeClr val="accent2"/>
                </a:solidFill>
              </a:rPr>
              <a:t>på</a:t>
            </a:r>
            <a:r>
              <a:rPr lang="en-US" sz="1000" dirty="0">
                <a:solidFill>
                  <a:schemeClr val="accent2"/>
                </a:solidFill>
              </a:rPr>
              <a:t> </a:t>
            </a:r>
            <a:r>
              <a:rPr lang="en-US" sz="1000" dirty="0" err="1">
                <a:solidFill>
                  <a:schemeClr val="accent2"/>
                </a:solidFill>
              </a:rPr>
              <a:t>ved</a:t>
            </a:r>
            <a:r>
              <a:rPr lang="en-US" sz="1000" dirty="0">
                <a:solidFill>
                  <a:schemeClr val="accent2"/>
                </a:solidFill>
              </a:rPr>
              <a:t> at </a:t>
            </a:r>
            <a:r>
              <a:rPr lang="en-US" sz="1000" dirty="0" err="1">
                <a:solidFill>
                  <a:schemeClr val="accent2"/>
                </a:solidFill>
              </a:rPr>
              <a:t>følge</a:t>
            </a:r>
            <a:r>
              <a:rPr lang="en-US" sz="1000" dirty="0">
                <a:solidFill>
                  <a:schemeClr val="accent2"/>
                </a:solidFill>
              </a:rPr>
              <a:t> procedure </a:t>
            </a:r>
            <a:r>
              <a:rPr lang="en-US" sz="1000" dirty="0" err="1">
                <a:solidFill>
                  <a:schemeClr val="accent2"/>
                </a:solidFill>
              </a:rPr>
              <a:t>ovenfor</a:t>
            </a:r>
            <a:r>
              <a:rPr lang="en-US" sz="1000" dirty="0">
                <a:solidFill>
                  <a:schemeClr val="accent2"/>
                </a:solidFill>
              </a:rPr>
              <a:t>. Skal du </a:t>
            </a:r>
            <a:r>
              <a:rPr lang="en-US" sz="1000" dirty="0" err="1">
                <a:solidFill>
                  <a:schemeClr val="accent2"/>
                </a:solidFill>
              </a:rPr>
              <a:t>ændre</a:t>
            </a:r>
            <a:r>
              <a:rPr lang="en-US" sz="1000" dirty="0">
                <a:solidFill>
                  <a:schemeClr val="accent2"/>
                </a:solidFill>
              </a:rPr>
              <a:t> </a:t>
            </a:r>
            <a:r>
              <a:rPr lang="en-US" sz="1000" dirty="0" err="1">
                <a:solidFill>
                  <a:schemeClr val="accent2"/>
                </a:solidFill>
              </a:rPr>
              <a:t>størrelsen</a:t>
            </a:r>
            <a:r>
              <a:rPr lang="en-US" sz="1000" dirty="0">
                <a:solidFill>
                  <a:schemeClr val="accent2"/>
                </a:solidFill>
              </a:rPr>
              <a:t> </a:t>
            </a:r>
            <a:r>
              <a:rPr lang="en-US" sz="1000" dirty="0" err="1">
                <a:solidFill>
                  <a:schemeClr val="accent2"/>
                </a:solidFill>
              </a:rPr>
              <a:t>på</a:t>
            </a:r>
            <a:r>
              <a:rPr lang="en-US" sz="1000" dirty="0">
                <a:solidFill>
                  <a:schemeClr val="accent2"/>
                </a:solidFill>
              </a:rPr>
              <a:t> et  ikon, </a:t>
            </a:r>
            <a:r>
              <a:rPr lang="en-US" sz="1000" dirty="0" err="1">
                <a:solidFill>
                  <a:schemeClr val="accent2"/>
                </a:solidFill>
              </a:rPr>
              <a:t>så</a:t>
            </a:r>
            <a:r>
              <a:rPr lang="en-US" sz="1000" dirty="0">
                <a:solidFill>
                  <a:schemeClr val="accent2"/>
                </a:solidFill>
              </a:rPr>
              <a:t> husk at </a:t>
            </a:r>
            <a:r>
              <a:rPr lang="en-US" sz="1000" dirty="0" err="1">
                <a:solidFill>
                  <a:schemeClr val="accent2"/>
                </a:solidFill>
              </a:rPr>
              <a:t>holde</a:t>
            </a:r>
            <a:r>
              <a:rPr lang="en-US" sz="1000" dirty="0">
                <a:solidFill>
                  <a:schemeClr val="accent2"/>
                </a:solidFill>
              </a:rPr>
              <a:t> </a:t>
            </a:r>
            <a:r>
              <a:rPr lang="en-US" sz="1000" b="1" dirty="0">
                <a:solidFill>
                  <a:schemeClr val="accent2"/>
                </a:solidFill>
              </a:rPr>
              <a:t>SHIFT</a:t>
            </a:r>
            <a:r>
              <a:rPr lang="en-US" sz="1000" dirty="0">
                <a:solidFill>
                  <a:schemeClr val="accent2"/>
                </a:solidFill>
              </a:rPr>
              <a:t> </a:t>
            </a:r>
            <a:r>
              <a:rPr lang="en-US" sz="1000" dirty="0" err="1">
                <a:solidFill>
                  <a:schemeClr val="accent2"/>
                </a:solidFill>
              </a:rPr>
              <a:t>nede</a:t>
            </a:r>
            <a:r>
              <a:rPr lang="en-US" sz="1000" dirty="0">
                <a:solidFill>
                  <a:schemeClr val="accent2"/>
                </a:solidFill>
              </a:rPr>
              <a:t>, </a:t>
            </a:r>
            <a:r>
              <a:rPr lang="en-US" sz="1000" dirty="0" err="1">
                <a:solidFill>
                  <a:schemeClr val="accent2"/>
                </a:solidFill>
              </a:rPr>
              <a:t>mens</a:t>
            </a:r>
            <a:r>
              <a:rPr lang="en-US" sz="1000" dirty="0">
                <a:solidFill>
                  <a:schemeClr val="accent2"/>
                </a:solidFill>
              </a:rPr>
              <a:t> du </a:t>
            </a:r>
            <a:r>
              <a:rPr lang="en-US" sz="1000" dirty="0" err="1">
                <a:solidFill>
                  <a:schemeClr val="accent2"/>
                </a:solidFill>
              </a:rPr>
              <a:t>trækker</a:t>
            </a:r>
            <a:r>
              <a:rPr lang="en-US" sz="1000" dirty="0">
                <a:solidFill>
                  <a:schemeClr val="accent2"/>
                </a:solidFill>
              </a:rPr>
              <a:t> I </a:t>
            </a:r>
            <a:r>
              <a:rPr lang="en-US" sz="1000" dirty="0" err="1">
                <a:solidFill>
                  <a:schemeClr val="accent2"/>
                </a:solidFill>
              </a:rPr>
              <a:t>hjørnet</a:t>
            </a:r>
            <a:r>
              <a:rPr lang="en-US" sz="1000" dirty="0">
                <a:solidFill>
                  <a:schemeClr val="accent2"/>
                </a:solidFill>
              </a:rPr>
              <a:t> </a:t>
            </a:r>
            <a:r>
              <a:rPr lang="en-US" sz="1000" dirty="0" err="1">
                <a:solidFill>
                  <a:schemeClr val="accent2"/>
                </a:solidFill>
              </a:rPr>
              <a:t>af</a:t>
            </a:r>
            <a:r>
              <a:rPr lang="en-US" sz="1000" dirty="0">
                <a:solidFill>
                  <a:schemeClr val="accent2"/>
                </a:solidFill>
              </a:rPr>
              <a:t> </a:t>
            </a:r>
            <a:r>
              <a:rPr lang="en-US" sz="1000" dirty="0" err="1">
                <a:solidFill>
                  <a:schemeClr val="accent2"/>
                </a:solidFill>
              </a:rPr>
              <a:t>ikonet</a:t>
            </a:r>
            <a:r>
              <a:rPr lang="en-US" sz="1000" dirty="0">
                <a:solidFill>
                  <a:schemeClr val="accent2"/>
                </a:solidFill>
              </a:rPr>
              <a:t> (se </a:t>
            </a:r>
            <a:r>
              <a:rPr lang="en-US" sz="1000" dirty="0" err="1">
                <a:solidFill>
                  <a:schemeClr val="accent2"/>
                </a:solidFill>
              </a:rPr>
              <a:t>afsnit</a:t>
            </a:r>
            <a:r>
              <a:rPr lang="en-US" sz="1000" dirty="0">
                <a:solidFill>
                  <a:schemeClr val="accent2"/>
                </a:solidFill>
              </a:rPr>
              <a:t> om </a:t>
            </a:r>
            <a:r>
              <a:rPr lang="en-US" sz="1000" dirty="0" err="1">
                <a:solidFill>
                  <a:schemeClr val="accent2"/>
                </a:solidFill>
              </a:rPr>
              <a:t>billeder</a:t>
            </a:r>
            <a:r>
              <a:rPr lang="en-US" sz="1000" dirty="0">
                <a:solidFill>
                  <a:schemeClr val="accent2"/>
                </a:solidFill>
              </a:rPr>
              <a:t>).</a:t>
            </a: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p:txBody>
      </p:sp>
      <p:pic>
        <p:nvPicPr>
          <p:cNvPr id="42" name="Picture 41" descr="Graphical user interface, text, application&#10;&#10;Description automatically generated">
            <a:extLst>
              <a:ext uri="{FF2B5EF4-FFF2-40B4-BE49-F238E27FC236}">
                <a16:creationId xmlns:a16="http://schemas.microsoft.com/office/drawing/2014/main" id="{1616CA16-EEE0-8E92-8951-08149E1B88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5502" y="2097707"/>
            <a:ext cx="2041954" cy="1148599"/>
          </a:xfrm>
          <a:prstGeom prst="rect">
            <a:avLst/>
          </a:prstGeom>
          <a:ln w="3175" cap="sq">
            <a:solidFill>
              <a:srgbClr val="000000"/>
            </a:solidFill>
            <a:prstDash val="solid"/>
            <a:miter lim="800000"/>
          </a:ln>
          <a:effectLst/>
        </p:spPr>
      </p:pic>
      <p:pic>
        <p:nvPicPr>
          <p:cNvPr id="4" name="Billede 3">
            <a:extLst>
              <a:ext uri="{FF2B5EF4-FFF2-40B4-BE49-F238E27FC236}">
                <a16:creationId xmlns:a16="http://schemas.microsoft.com/office/drawing/2014/main" id="{A4627257-BCEE-40B9-686A-A29D24BD34F9}"/>
              </a:ext>
            </a:extLst>
          </p:cNvPr>
          <p:cNvPicPr>
            <a:picLocks noChangeAspect="1"/>
          </p:cNvPicPr>
          <p:nvPr userDrawn="1"/>
        </p:nvPicPr>
        <p:blipFill>
          <a:blip r:embed="rId3"/>
          <a:stretch>
            <a:fillRect/>
          </a:stretch>
        </p:blipFill>
        <p:spPr>
          <a:xfrm>
            <a:off x="1235040" y="4972479"/>
            <a:ext cx="1637362" cy="938334"/>
          </a:xfrm>
          <a:prstGeom prst="rect">
            <a:avLst/>
          </a:prstGeom>
          <a:ln>
            <a:noFill/>
          </a:ln>
          <a:effectLst/>
        </p:spPr>
      </p:pic>
      <p:pic>
        <p:nvPicPr>
          <p:cNvPr id="5" name="Billede 4">
            <a:extLst>
              <a:ext uri="{FF2B5EF4-FFF2-40B4-BE49-F238E27FC236}">
                <a16:creationId xmlns:a16="http://schemas.microsoft.com/office/drawing/2014/main" id="{A456FBAC-70D2-F39A-51BD-B237CA83BFC3}"/>
              </a:ext>
            </a:extLst>
          </p:cNvPr>
          <p:cNvPicPr>
            <a:picLocks noChangeAspect="1"/>
          </p:cNvPicPr>
          <p:nvPr userDrawn="1"/>
        </p:nvPicPr>
        <p:blipFill rotWithShape="1">
          <a:blip r:embed="rId4"/>
          <a:srcRect l="4680" t="-1" b="65228"/>
          <a:stretch/>
        </p:blipFill>
        <p:spPr>
          <a:xfrm>
            <a:off x="4343082" y="3911087"/>
            <a:ext cx="1639183" cy="795303"/>
          </a:xfrm>
          <a:prstGeom prst="rect">
            <a:avLst/>
          </a:prstGeom>
          <a:ln>
            <a:noFill/>
          </a:ln>
          <a:effectLst/>
        </p:spPr>
      </p:pic>
      <p:cxnSp>
        <p:nvCxnSpPr>
          <p:cNvPr id="7" name="Lige pilforbindelse 6">
            <a:extLst>
              <a:ext uri="{FF2B5EF4-FFF2-40B4-BE49-F238E27FC236}">
                <a16:creationId xmlns:a16="http://schemas.microsoft.com/office/drawing/2014/main" id="{BEB597C8-8F2C-E65E-FA2E-52409B10C642}"/>
              </a:ext>
            </a:extLst>
          </p:cNvPr>
          <p:cNvCxnSpPr>
            <a:cxnSpLocks/>
          </p:cNvCxnSpPr>
          <p:nvPr userDrawn="1"/>
        </p:nvCxnSpPr>
        <p:spPr>
          <a:xfrm flipH="1">
            <a:off x="5849346" y="4614950"/>
            <a:ext cx="903146"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cxnSp>
        <p:nvCxnSpPr>
          <p:cNvPr id="43" name="Lige pilforbindelse 42">
            <a:extLst>
              <a:ext uri="{FF2B5EF4-FFF2-40B4-BE49-F238E27FC236}">
                <a16:creationId xmlns:a16="http://schemas.microsoft.com/office/drawing/2014/main" id="{B0F3BA2A-3A54-48A1-6906-D2BF587483C3}"/>
              </a:ext>
            </a:extLst>
          </p:cNvPr>
          <p:cNvCxnSpPr>
            <a:cxnSpLocks/>
          </p:cNvCxnSpPr>
          <p:nvPr userDrawn="1"/>
        </p:nvCxnSpPr>
        <p:spPr>
          <a:xfrm>
            <a:off x="465502" y="5152849"/>
            <a:ext cx="769537"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sp>
        <p:nvSpPr>
          <p:cNvPr id="46" name="TextBox 19">
            <a:extLst>
              <a:ext uri="{FF2B5EF4-FFF2-40B4-BE49-F238E27FC236}">
                <a16:creationId xmlns:a16="http://schemas.microsoft.com/office/drawing/2014/main" id="{D3B687BF-7822-82D8-B849-56E86632D46E}"/>
              </a:ext>
            </a:extLst>
          </p:cNvPr>
          <p:cNvSpPr txBox="1"/>
          <p:nvPr userDrawn="1"/>
        </p:nvSpPr>
        <p:spPr>
          <a:xfrm>
            <a:off x="8222167" y="1806388"/>
            <a:ext cx="3526574" cy="117114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dirty="0">
                <a:solidFill>
                  <a:schemeClr val="accent2"/>
                </a:solidFill>
              </a:rPr>
              <a:t>BRUG AF DE FARVEDE BOKSE I PRÆSENTATIONEN</a:t>
            </a:r>
            <a:endParaRPr lang="en-US" sz="1000" dirty="0">
              <a:solidFill>
                <a:schemeClr val="accent2"/>
              </a:solidFill>
            </a:endParaRPr>
          </a:p>
          <a:p>
            <a:pPr marL="0" indent="0" algn="l">
              <a:lnSpc>
                <a:spcPct val="110000"/>
              </a:lnSpc>
              <a:spcBef>
                <a:spcPts val="1200"/>
              </a:spcBef>
              <a:buSzPct val="80000"/>
              <a:buFont typeface="+mj-lt"/>
              <a:buNone/>
            </a:pPr>
            <a:r>
              <a:rPr lang="en-US" sz="1000" dirty="0">
                <a:solidFill>
                  <a:schemeClr val="accent2"/>
                </a:solidFill>
              </a:rPr>
              <a:t>De </a:t>
            </a:r>
            <a:r>
              <a:rPr lang="en-US" sz="1000" dirty="0" err="1">
                <a:solidFill>
                  <a:schemeClr val="accent2"/>
                </a:solidFill>
              </a:rPr>
              <a:t>farvede</a:t>
            </a:r>
            <a:r>
              <a:rPr lang="en-US" sz="1000" dirty="0">
                <a:solidFill>
                  <a:schemeClr val="accent2"/>
                </a:solidFill>
              </a:rPr>
              <a:t> </a:t>
            </a:r>
            <a:r>
              <a:rPr lang="en-US" sz="1000" dirty="0" err="1">
                <a:solidFill>
                  <a:schemeClr val="accent2"/>
                </a:solidFill>
              </a:rPr>
              <a:t>bokse</a:t>
            </a:r>
            <a:r>
              <a:rPr lang="en-US" sz="1000" dirty="0">
                <a:solidFill>
                  <a:schemeClr val="accent2"/>
                </a:solidFill>
              </a:rPr>
              <a:t> </a:t>
            </a:r>
            <a:r>
              <a:rPr lang="en-US" sz="1000" dirty="0" err="1">
                <a:solidFill>
                  <a:schemeClr val="accent2"/>
                </a:solidFill>
              </a:rPr>
              <a:t>i</a:t>
            </a:r>
            <a:r>
              <a:rPr lang="en-US" sz="1000" dirty="0">
                <a:solidFill>
                  <a:schemeClr val="accent2"/>
                </a:solidFill>
              </a:rPr>
              <a:t> </a:t>
            </a:r>
            <a:r>
              <a:rPr lang="en-US" sz="1000" dirty="0" err="1">
                <a:solidFill>
                  <a:schemeClr val="accent2"/>
                </a:solidFill>
              </a:rPr>
              <a:t>slideskabelonerne</a:t>
            </a:r>
            <a:r>
              <a:rPr lang="en-US" sz="1000" dirty="0">
                <a:solidFill>
                  <a:schemeClr val="accent2"/>
                </a:solidFill>
              </a:rPr>
              <a:t> er </a:t>
            </a:r>
            <a:r>
              <a:rPr lang="en-US" sz="1000" dirty="0" err="1">
                <a:solidFill>
                  <a:schemeClr val="accent2"/>
                </a:solidFill>
              </a:rPr>
              <a:t>til</a:t>
            </a:r>
            <a:r>
              <a:rPr lang="en-US" sz="1000" dirty="0">
                <a:solidFill>
                  <a:schemeClr val="accent2"/>
                </a:solidFill>
              </a:rPr>
              <a:t> </a:t>
            </a:r>
            <a:r>
              <a:rPr lang="en-US" sz="1000" b="1" dirty="0" err="1">
                <a:solidFill>
                  <a:schemeClr val="accent2"/>
                </a:solidFill>
              </a:rPr>
              <a:t>tekst</a:t>
            </a:r>
            <a:r>
              <a:rPr lang="en-US" sz="1000" b="1" dirty="0">
                <a:solidFill>
                  <a:schemeClr val="accent2"/>
                </a:solidFill>
              </a:rPr>
              <a:t>, </a:t>
            </a:r>
            <a:r>
              <a:rPr lang="en-US" sz="1000" b="1" dirty="0" err="1">
                <a:solidFill>
                  <a:schemeClr val="accent2"/>
                </a:solidFill>
              </a:rPr>
              <a:t>citater</a:t>
            </a:r>
            <a:r>
              <a:rPr lang="en-US" sz="1000" b="1" dirty="0">
                <a:solidFill>
                  <a:schemeClr val="accent2"/>
                </a:solidFill>
              </a:rPr>
              <a:t> </a:t>
            </a:r>
            <a:r>
              <a:rPr lang="en-US" sz="1000" dirty="0" err="1">
                <a:solidFill>
                  <a:schemeClr val="accent2"/>
                </a:solidFill>
              </a:rPr>
              <a:t>og</a:t>
            </a:r>
            <a:r>
              <a:rPr lang="en-US" sz="1000" dirty="0">
                <a:solidFill>
                  <a:schemeClr val="accent2"/>
                </a:solidFill>
              </a:rPr>
              <a:t> </a:t>
            </a:r>
            <a:r>
              <a:rPr lang="en-US" sz="1000" dirty="0" err="1">
                <a:solidFill>
                  <a:schemeClr val="accent2"/>
                </a:solidFill>
              </a:rPr>
              <a:t>evt</a:t>
            </a:r>
            <a:r>
              <a:rPr lang="en-US" sz="1000" dirty="0">
                <a:solidFill>
                  <a:schemeClr val="accent2"/>
                </a:solidFill>
              </a:rPr>
              <a:t>. </a:t>
            </a:r>
            <a:r>
              <a:rPr lang="en-US" sz="1000" b="1" dirty="0">
                <a:solidFill>
                  <a:schemeClr val="accent2"/>
                </a:solidFill>
              </a:rPr>
              <a:t>figurer</a:t>
            </a:r>
            <a:r>
              <a:rPr lang="en-US" sz="1000" dirty="0">
                <a:solidFill>
                  <a:schemeClr val="accent2"/>
                </a:solidFill>
              </a:rPr>
              <a:t> </a:t>
            </a:r>
            <a:r>
              <a:rPr lang="en-US" sz="1000" dirty="0" err="1">
                <a:solidFill>
                  <a:schemeClr val="accent2"/>
                </a:solidFill>
              </a:rPr>
              <a:t>uden</a:t>
            </a:r>
            <a:r>
              <a:rPr lang="en-US" sz="1000" dirty="0">
                <a:solidFill>
                  <a:schemeClr val="accent2"/>
                </a:solidFill>
              </a:rPr>
              <a:t> </a:t>
            </a:r>
            <a:r>
              <a:rPr lang="en-US" sz="1000" dirty="0" err="1">
                <a:solidFill>
                  <a:schemeClr val="accent2"/>
                </a:solidFill>
              </a:rPr>
              <a:t>baggrund</a:t>
            </a:r>
            <a:r>
              <a:rPr lang="en-US" sz="1000" dirty="0">
                <a:solidFill>
                  <a:schemeClr val="accent2"/>
                </a:solidFill>
              </a:rPr>
              <a:t>. Skal du </a:t>
            </a:r>
            <a:r>
              <a:rPr lang="en-US" sz="1000" dirty="0" err="1">
                <a:solidFill>
                  <a:schemeClr val="accent2"/>
                </a:solidFill>
              </a:rPr>
              <a:t>indsætte</a:t>
            </a:r>
            <a:r>
              <a:rPr lang="en-US" sz="1000" dirty="0">
                <a:solidFill>
                  <a:schemeClr val="accent2"/>
                </a:solidFill>
              </a:rPr>
              <a:t> et billed, </a:t>
            </a:r>
            <a:r>
              <a:rPr lang="en-US" sz="1000" dirty="0" err="1">
                <a:solidFill>
                  <a:schemeClr val="accent2"/>
                </a:solidFill>
              </a:rPr>
              <a:t>så</a:t>
            </a:r>
            <a:r>
              <a:rPr lang="en-US" sz="1000" dirty="0">
                <a:solidFill>
                  <a:schemeClr val="accent2"/>
                </a:solidFill>
              </a:rPr>
              <a:t> </a:t>
            </a:r>
            <a:r>
              <a:rPr lang="en-US" sz="1000" dirty="0" err="1">
                <a:solidFill>
                  <a:schemeClr val="accent2"/>
                </a:solidFill>
              </a:rPr>
              <a:t>vælg</a:t>
            </a:r>
            <a:r>
              <a:rPr lang="en-US" sz="1000" dirty="0">
                <a:solidFill>
                  <a:schemeClr val="accent2"/>
                </a:solidFill>
              </a:rPr>
              <a:t> </a:t>
            </a:r>
            <a:r>
              <a:rPr lang="en-US" sz="1000" dirty="0" err="1">
                <a:solidFill>
                  <a:schemeClr val="accent2"/>
                </a:solidFill>
              </a:rPr>
              <a:t>en</a:t>
            </a:r>
            <a:r>
              <a:rPr lang="en-US" sz="1000" dirty="0">
                <a:solidFill>
                  <a:schemeClr val="accent2"/>
                </a:solidFill>
              </a:rPr>
              <a:t> </a:t>
            </a:r>
            <a:r>
              <a:rPr lang="en-US" sz="1000" dirty="0" err="1">
                <a:solidFill>
                  <a:schemeClr val="accent2"/>
                </a:solidFill>
              </a:rPr>
              <a:t>slideskabelon</a:t>
            </a:r>
            <a:r>
              <a:rPr lang="en-US" sz="1000" dirty="0">
                <a:solidFill>
                  <a:schemeClr val="accent2"/>
                </a:solidFill>
              </a:rPr>
              <a:t> </a:t>
            </a:r>
            <a:r>
              <a:rPr lang="en-US" sz="1000" dirty="0" err="1">
                <a:solidFill>
                  <a:schemeClr val="accent2"/>
                </a:solidFill>
              </a:rPr>
              <a:t>hvor</a:t>
            </a:r>
            <a:r>
              <a:rPr lang="en-US" sz="1000" dirty="0">
                <a:solidFill>
                  <a:schemeClr val="accent2"/>
                </a:solidFill>
              </a:rPr>
              <a:t> der er </a:t>
            </a:r>
            <a:r>
              <a:rPr lang="en-US" sz="1000" dirty="0" err="1">
                <a:solidFill>
                  <a:schemeClr val="accent2"/>
                </a:solidFill>
              </a:rPr>
              <a:t>indsat</a:t>
            </a:r>
            <a:r>
              <a:rPr lang="en-US" sz="1000" dirty="0">
                <a:solidFill>
                  <a:schemeClr val="accent2"/>
                </a:solidFill>
              </a:rPr>
              <a:t> </a:t>
            </a:r>
            <a:r>
              <a:rPr lang="en-US" sz="1000" dirty="0" err="1">
                <a:solidFill>
                  <a:schemeClr val="accent2"/>
                </a:solidFill>
              </a:rPr>
              <a:t>en</a:t>
            </a:r>
            <a:r>
              <a:rPr lang="en-US" sz="1000" dirty="0">
                <a:solidFill>
                  <a:schemeClr val="accent2"/>
                </a:solidFill>
              </a:rPr>
              <a:t> </a:t>
            </a:r>
            <a:r>
              <a:rPr lang="en-US" sz="1000" dirty="0" err="1">
                <a:solidFill>
                  <a:schemeClr val="accent2"/>
                </a:solidFill>
              </a:rPr>
              <a:t>billedplaceholder</a:t>
            </a:r>
            <a:r>
              <a:rPr lang="en-US" sz="1000" dirty="0">
                <a:solidFill>
                  <a:schemeClr val="accent2"/>
                </a:solidFill>
              </a:rPr>
              <a:t>-knap</a:t>
            </a:r>
            <a:endParaRPr lang="en-US" sz="1000" b="1" dirty="0">
              <a:solidFill>
                <a:schemeClr val="accent2"/>
              </a:solidFill>
            </a:endParaRPr>
          </a:p>
          <a:p>
            <a:pPr marL="228600" indent="-228600" algn="l">
              <a:lnSpc>
                <a:spcPct val="110000"/>
              </a:lnSpc>
              <a:spcBef>
                <a:spcPts val="1200"/>
              </a:spcBef>
              <a:buSzPct val="80000"/>
              <a:buFont typeface="+mj-lt"/>
              <a:buAutoNum type="arabicPeriod"/>
            </a:pPr>
            <a:endParaRPr lang="en-US" sz="1000" dirty="0">
              <a:solidFill>
                <a:schemeClr val="accent2"/>
              </a:solidFill>
            </a:endParaRPr>
          </a:p>
        </p:txBody>
      </p:sp>
      <p:cxnSp>
        <p:nvCxnSpPr>
          <p:cNvPr id="67" name="Straight Connector 44">
            <a:extLst>
              <a:ext uri="{FF2B5EF4-FFF2-40B4-BE49-F238E27FC236}">
                <a16:creationId xmlns:a16="http://schemas.microsoft.com/office/drawing/2014/main" id="{0E974D63-EDCB-9455-9C7C-58E9B4A9928C}"/>
              </a:ext>
            </a:extLst>
          </p:cNvPr>
          <p:cNvCxnSpPr>
            <a:cxnSpLocks/>
          </p:cNvCxnSpPr>
          <p:nvPr userDrawn="1"/>
        </p:nvCxnSpPr>
        <p:spPr>
          <a:xfrm>
            <a:off x="8221415" y="2978290"/>
            <a:ext cx="3567380" cy="10014"/>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8" name="Picture 11">
            <a:extLst>
              <a:ext uri="{FF2B5EF4-FFF2-40B4-BE49-F238E27FC236}">
                <a16:creationId xmlns:a16="http://schemas.microsoft.com/office/drawing/2014/main" id="{4132F99B-F743-FCC7-3153-22E0AB073D04}"/>
              </a:ext>
            </a:extLst>
          </p:cNvPr>
          <p:cNvPicPr>
            <a:picLocks noChangeAspect="1"/>
          </p:cNvPicPr>
          <p:nvPr userDrawn="1"/>
        </p:nvPicPr>
        <p:blipFill>
          <a:blip r:embed="rId5"/>
          <a:stretch>
            <a:fillRect/>
          </a:stretch>
        </p:blipFill>
        <p:spPr>
          <a:xfrm>
            <a:off x="11458672" y="2575937"/>
            <a:ext cx="290416" cy="283661"/>
          </a:xfrm>
          <a:prstGeom prst="rect">
            <a:avLst/>
          </a:prstGeom>
          <a:ln w="3175" cap="sq">
            <a:solidFill>
              <a:srgbClr val="000000"/>
            </a:solidFill>
            <a:prstDash val="solid"/>
            <a:miter lim="800000"/>
          </a:ln>
          <a:effectLst/>
        </p:spPr>
      </p:pic>
      <p:cxnSp>
        <p:nvCxnSpPr>
          <p:cNvPr id="38" name="Straight Connector 37">
            <a:extLst>
              <a:ext uri="{FF2B5EF4-FFF2-40B4-BE49-F238E27FC236}">
                <a16:creationId xmlns:a16="http://schemas.microsoft.com/office/drawing/2014/main" id="{371F0665-6392-1E18-AC6B-8FC48BD2817C}"/>
              </a:ext>
            </a:extLst>
          </p:cNvPr>
          <p:cNvCxnSpPr>
            <a:cxnSpLocks/>
          </p:cNvCxnSpPr>
          <p:nvPr userDrawn="1"/>
        </p:nvCxnSpPr>
        <p:spPr>
          <a:xfrm>
            <a:off x="41624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AA9164-6B5D-D087-4DA9-7030517BA0D7}"/>
              </a:ext>
            </a:extLst>
          </p:cNvPr>
          <p:cNvCxnSpPr>
            <a:cxnSpLocks/>
          </p:cNvCxnSpPr>
          <p:nvPr userDrawn="1"/>
        </p:nvCxnSpPr>
        <p:spPr>
          <a:xfrm>
            <a:off x="80486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FF8E62C-2549-9209-6369-CDC2C95C8F3C}"/>
              </a:ext>
            </a:extLst>
          </p:cNvPr>
          <p:cNvGrpSpPr/>
          <p:nvPr userDrawn="1"/>
        </p:nvGrpSpPr>
        <p:grpSpPr>
          <a:xfrm>
            <a:off x="8220075" y="3168097"/>
            <a:ext cx="3535960" cy="3180748"/>
            <a:chOff x="8261673" y="3227745"/>
            <a:chExt cx="3494362" cy="3035712"/>
          </a:xfrm>
        </p:grpSpPr>
        <p:sp>
          <p:nvSpPr>
            <p:cNvPr id="72" name="Text Box 48">
              <a:extLst>
                <a:ext uri="{FF2B5EF4-FFF2-40B4-BE49-F238E27FC236}">
                  <a16:creationId xmlns:a16="http://schemas.microsoft.com/office/drawing/2014/main" id="{BC76A3B9-1F8B-3E7C-F800-1260B6D90B50}"/>
                </a:ext>
              </a:extLst>
            </p:cNvPr>
            <p:cNvSpPr txBox="1">
              <a:spLocks noChangeArrowheads="1"/>
            </p:cNvSpPr>
            <p:nvPr/>
          </p:nvSpPr>
          <p:spPr bwMode="auto">
            <a:xfrm>
              <a:off x="8261676" y="4134713"/>
              <a:ext cx="349435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1" noProof="1">
                  <a:solidFill>
                    <a:schemeClr val="tx1"/>
                  </a:solidFill>
                  <a:latin typeface="+mn-lt"/>
                  <a:cs typeface="Arial" panose="020B0604020202020204" pitchFamily="34" charset="0"/>
                </a:rPr>
                <a:t>Sekundære farver i powerpoint</a:t>
              </a:r>
            </a:p>
          </p:txBody>
        </p:sp>
        <p:sp>
          <p:nvSpPr>
            <p:cNvPr id="73" name="Text Box 48">
              <a:extLst>
                <a:ext uri="{FF2B5EF4-FFF2-40B4-BE49-F238E27FC236}">
                  <a16:creationId xmlns:a16="http://schemas.microsoft.com/office/drawing/2014/main" id="{0A0FF1BB-5409-D529-8772-2BA12E4C77C9}"/>
                </a:ext>
              </a:extLst>
            </p:cNvPr>
            <p:cNvSpPr txBox="1">
              <a:spLocks noChangeArrowheads="1"/>
            </p:cNvSpPr>
            <p:nvPr/>
          </p:nvSpPr>
          <p:spPr bwMode="auto">
            <a:xfrm>
              <a:off x="10185914" y="5439772"/>
              <a:ext cx="15293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0/103/127 </a:t>
              </a:r>
            </a:p>
          </p:txBody>
        </p:sp>
        <p:sp>
          <p:nvSpPr>
            <p:cNvPr id="74" name="Text Box 48">
              <a:extLst>
                <a:ext uri="{FF2B5EF4-FFF2-40B4-BE49-F238E27FC236}">
                  <a16:creationId xmlns:a16="http://schemas.microsoft.com/office/drawing/2014/main" id="{0563DB23-352E-89CE-6801-3DBD7DEF0FC7}"/>
                </a:ext>
              </a:extLst>
            </p:cNvPr>
            <p:cNvSpPr txBox="1">
              <a:spLocks noChangeArrowheads="1"/>
            </p:cNvSpPr>
            <p:nvPr/>
          </p:nvSpPr>
          <p:spPr bwMode="auto">
            <a:xfrm>
              <a:off x="10185914" y="4774509"/>
              <a:ext cx="14938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0/47/109 </a:t>
              </a:r>
            </a:p>
          </p:txBody>
        </p:sp>
        <p:sp>
          <p:nvSpPr>
            <p:cNvPr id="75" name="Text Box 48">
              <a:extLst>
                <a:ext uri="{FF2B5EF4-FFF2-40B4-BE49-F238E27FC236}">
                  <a16:creationId xmlns:a16="http://schemas.microsoft.com/office/drawing/2014/main" id="{C80BB19D-9611-F863-5A25-F77EA4254995}"/>
                </a:ext>
              </a:extLst>
            </p:cNvPr>
            <p:cNvSpPr txBox="1">
              <a:spLocks noChangeArrowheads="1"/>
            </p:cNvSpPr>
            <p:nvPr/>
          </p:nvSpPr>
          <p:spPr bwMode="auto">
            <a:xfrm>
              <a:off x="8261676" y="4774509"/>
              <a:ext cx="16780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0/0/0 </a:t>
              </a:r>
            </a:p>
          </p:txBody>
        </p:sp>
        <p:sp>
          <p:nvSpPr>
            <p:cNvPr id="76" name="Rectangle 25">
              <a:extLst>
                <a:ext uri="{FF2B5EF4-FFF2-40B4-BE49-F238E27FC236}">
                  <a16:creationId xmlns:a16="http://schemas.microsoft.com/office/drawing/2014/main" id="{4B38A18B-006E-D6B2-CACA-56E06D56BBD2}"/>
                </a:ext>
              </a:extLst>
            </p:cNvPr>
            <p:cNvSpPr/>
            <p:nvPr/>
          </p:nvSpPr>
          <p:spPr>
            <a:xfrm>
              <a:off x="8261678" y="4327870"/>
              <a:ext cx="1564811" cy="396000"/>
            </a:xfrm>
            <a:prstGeom prst="rect">
              <a:avLst/>
            </a:prstGeom>
            <a:solidFill>
              <a:schemeClr val="tx1"/>
            </a:solidFill>
            <a:ln w="6350">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77" name="Rectangle 26">
              <a:extLst>
                <a:ext uri="{FF2B5EF4-FFF2-40B4-BE49-F238E27FC236}">
                  <a16:creationId xmlns:a16="http://schemas.microsoft.com/office/drawing/2014/main" id="{365850DD-49A7-5F57-D6EB-1BFDF1731837}"/>
                </a:ext>
              </a:extLst>
            </p:cNvPr>
            <p:cNvSpPr/>
            <p:nvPr/>
          </p:nvSpPr>
          <p:spPr>
            <a:xfrm>
              <a:off x="10185916" y="4327870"/>
              <a:ext cx="1564811" cy="396000"/>
            </a:xfrm>
            <a:prstGeom prst="rect">
              <a:avLst/>
            </a:prstGeom>
            <a:solidFill>
              <a:schemeClr val="accent3"/>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78" name="Rectangle 27">
              <a:extLst>
                <a:ext uri="{FF2B5EF4-FFF2-40B4-BE49-F238E27FC236}">
                  <a16:creationId xmlns:a16="http://schemas.microsoft.com/office/drawing/2014/main" id="{F4F1C0BE-3615-68C4-69C7-5B1E914ADD13}"/>
                </a:ext>
              </a:extLst>
            </p:cNvPr>
            <p:cNvSpPr/>
            <p:nvPr/>
          </p:nvSpPr>
          <p:spPr>
            <a:xfrm>
              <a:off x="8261675" y="5665944"/>
              <a:ext cx="1564811" cy="396000"/>
            </a:xfrm>
            <a:prstGeom prst="rect">
              <a:avLst/>
            </a:prstGeom>
            <a:solidFill>
              <a:schemeClr val="accent4"/>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79" name="Text Box 48">
              <a:extLst>
                <a:ext uri="{FF2B5EF4-FFF2-40B4-BE49-F238E27FC236}">
                  <a16:creationId xmlns:a16="http://schemas.microsoft.com/office/drawing/2014/main" id="{E34FA4EA-A7F1-3071-384B-E1C90435FCA8}"/>
                </a:ext>
              </a:extLst>
            </p:cNvPr>
            <p:cNvSpPr txBox="1">
              <a:spLocks noChangeArrowheads="1"/>
            </p:cNvSpPr>
            <p:nvPr/>
          </p:nvSpPr>
          <p:spPr bwMode="auto">
            <a:xfrm>
              <a:off x="8261673" y="6109569"/>
              <a:ext cx="156224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0/175/171 </a:t>
              </a:r>
            </a:p>
          </p:txBody>
        </p:sp>
        <p:sp>
          <p:nvSpPr>
            <p:cNvPr id="80" name="Rectangle 29">
              <a:extLst>
                <a:ext uri="{FF2B5EF4-FFF2-40B4-BE49-F238E27FC236}">
                  <a16:creationId xmlns:a16="http://schemas.microsoft.com/office/drawing/2014/main" id="{24FAE4A6-85D0-34E4-68D9-67DA3EA3F61A}"/>
                </a:ext>
              </a:extLst>
            </p:cNvPr>
            <p:cNvSpPr/>
            <p:nvPr/>
          </p:nvSpPr>
          <p:spPr>
            <a:xfrm>
              <a:off x="8261678" y="4996907"/>
              <a:ext cx="1564811" cy="396000"/>
            </a:xfrm>
            <a:prstGeom prst="rect">
              <a:avLst/>
            </a:prstGeom>
            <a:solidFill>
              <a:schemeClr val="accent6"/>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81" name="Rectangle 30">
              <a:extLst>
                <a:ext uri="{FF2B5EF4-FFF2-40B4-BE49-F238E27FC236}">
                  <a16:creationId xmlns:a16="http://schemas.microsoft.com/office/drawing/2014/main" id="{D9FD0ECC-3341-96D3-E1BB-B78CAA4B36C7}"/>
                </a:ext>
              </a:extLst>
            </p:cNvPr>
            <p:cNvSpPr/>
            <p:nvPr/>
          </p:nvSpPr>
          <p:spPr>
            <a:xfrm>
              <a:off x="10185916" y="4996907"/>
              <a:ext cx="1564811" cy="396000"/>
            </a:xfrm>
            <a:prstGeom prst="rect">
              <a:avLst/>
            </a:prstGeom>
            <a:solidFill>
              <a:schemeClr val="bg2"/>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82" name="Rectangle 31">
              <a:extLst>
                <a:ext uri="{FF2B5EF4-FFF2-40B4-BE49-F238E27FC236}">
                  <a16:creationId xmlns:a16="http://schemas.microsoft.com/office/drawing/2014/main" id="{FA77FACF-0D8D-1676-FF8B-7D88326687FD}"/>
                </a:ext>
              </a:extLst>
            </p:cNvPr>
            <p:cNvSpPr/>
            <p:nvPr/>
          </p:nvSpPr>
          <p:spPr>
            <a:xfrm>
              <a:off x="10185914" y="5665944"/>
              <a:ext cx="1564811" cy="396000"/>
            </a:xfrm>
            <a:prstGeom prst="rect">
              <a:avLst/>
            </a:prstGeom>
            <a:solidFill>
              <a:schemeClr val="tx2"/>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83" name="Text Box 48">
              <a:extLst>
                <a:ext uri="{FF2B5EF4-FFF2-40B4-BE49-F238E27FC236}">
                  <a16:creationId xmlns:a16="http://schemas.microsoft.com/office/drawing/2014/main" id="{373D597C-D889-DBF4-2AED-2C654F22ED0F}"/>
                </a:ext>
              </a:extLst>
            </p:cNvPr>
            <p:cNvSpPr txBox="1">
              <a:spLocks noChangeArrowheads="1"/>
            </p:cNvSpPr>
            <p:nvPr/>
          </p:nvSpPr>
          <p:spPr bwMode="auto">
            <a:xfrm>
              <a:off x="8261676" y="5439772"/>
              <a:ext cx="16780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190/205/214 </a:t>
              </a:r>
            </a:p>
          </p:txBody>
        </p:sp>
        <p:sp>
          <p:nvSpPr>
            <p:cNvPr id="84" name="Text Box 48">
              <a:extLst>
                <a:ext uri="{FF2B5EF4-FFF2-40B4-BE49-F238E27FC236}">
                  <a16:creationId xmlns:a16="http://schemas.microsoft.com/office/drawing/2014/main" id="{31F56AD6-DFC1-838B-B71A-5B20CEAF669D}"/>
                </a:ext>
              </a:extLst>
            </p:cNvPr>
            <p:cNvSpPr txBox="1">
              <a:spLocks noChangeArrowheads="1"/>
            </p:cNvSpPr>
            <p:nvPr/>
          </p:nvSpPr>
          <p:spPr bwMode="auto">
            <a:xfrm>
              <a:off x="10185914" y="6109569"/>
              <a:ext cx="156223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171/139/121 </a:t>
              </a:r>
            </a:p>
          </p:txBody>
        </p:sp>
        <p:sp>
          <p:nvSpPr>
            <p:cNvPr id="85" name="Text Box 48">
              <a:extLst>
                <a:ext uri="{FF2B5EF4-FFF2-40B4-BE49-F238E27FC236}">
                  <a16:creationId xmlns:a16="http://schemas.microsoft.com/office/drawing/2014/main" id="{D98C6617-5467-0D8F-B603-E69CBCE9489F}"/>
                </a:ext>
              </a:extLst>
            </p:cNvPr>
            <p:cNvSpPr txBox="1">
              <a:spLocks noChangeArrowheads="1"/>
            </p:cNvSpPr>
            <p:nvPr/>
          </p:nvSpPr>
          <p:spPr bwMode="auto">
            <a:xfrm>
              <a:off x="8261676" y="3227745"/>
              <a:ext cx="20743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1" noProof="1">
                  <a:solidFill>
                    <a:schemeClr val="tx1"/>
                  </a:solidFill>
                  <a:latin typeface="+mn-lt"/>
                  <a:cs typeface="Arial" panose="020B0604020202020204" pitchFamily="34" charset="0"/>
                </a:rPr>
                <a:t>Primær farve</a:t>
              </a:r>
            </a:p>
          </p:txBody>
        </p:sp>
        <p:sp>
          <p:nvSpPr>
            <p:cNvPr id="86" name="Rectangle 35">
              <a:extLst>
                <a:ext uri="{FF2B5EF4-FFF2-40B4-BE49-F238E27FC236}">
                  <a16:creationId xmlns:a16="http://schemas.microsoft.com/office/drawing/2014/main" id="{21393E93-8AE2-35C7-7A8F-361A47A83393}"/>
                </a:ext>
              </a:extLst>
            </p:cNvPr>
            <p:cNvSpPr/>
            <p:nvPr/>
          </p:nvSpPr>
          <p:spPr>
            <a:xfrm>
              <a:off x="8261676" y="3431978"/>
              <a:ext cx="1562238" cy="396000"/>
            </a:xfrm>
            <a:prstGeom prst="rect">
              <a:avLst/>
            </a:prstGeom>
            <a:solidFill>
              <a:schemeClr val="accent1"/>
            </a:solidFill>
            <a:ln w="6350">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87" name="Rectangle 36">
              <a:extLst>
                <a:ext uri="{FF2B5EF4-FFF2-40B4-BE49-F238E27FC236}">
                  <a16:creationId xmlns:a16="http://schemas.microsoft.com/office/drawing/2014/main" id="{03B1D4CD-F26D-69EE-2DF4-BE6F51C0F0CE}"/>
                </a:ext>
              </a:extLst>
            </p:cNvPr>
            <p:cNvSpPr/>
            <p:nvPr/>
          </p:nvSpPr>
          <p:spPr>
            <a:xfrm>
              <a:off x="10185916" y="3431978"/>
              <a:ext cx="1562236" cy="396000"/>
            </a:xfrm>
            <a:prstGeom prst="rect">
              <a:avLst/>
            </a:prstGeom>
            <a:solidFill>
              <a:schemeClr val="accent5"/>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88" name="Text Box 48">
              <a:extLst>
                <a:ext uri="{FF2B5EF4-FFF2-40B4-BE49-F238E27FC236}">
                  <a16:creationId xmlns:a16="http://schemas.microsoft.com/office/drawing/2014/main" id="{7957AEF8-F752-0C9F-CBEA-472867057024}"/>
                </a:ext>
              </a:extLst>
            </p:cNvPr>
            <p:cNvSpPr txBox="1">
              <a:spLocks noChangeArrowheads="1"/>
            </p:cNvSpPr>
            <p:nvPr/>
          </p:nvSpPr>
          <p:spPr bwMode="auto">
            <a:xfrm>
              <a:off x="8261675" y="3874147"/>
              <a:ext cx="18215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240/80/65 </a:t>
              </a:r>
            </a:p>
          </p:txBody>
        </p:sp>
        <p:sp>
          <p:nvSpPr>
            <p:cNvPr id="89" name="Text Box 48">
              <a:extLst>
                <a:ext uri="{FF2B5EF4-FFF2-40B4-BE49-F238E27FC236}">
                  <a16:creationId xmlns:a16="http://schemas.microsoft.com/office/drawing/2014/main" id="{F99C9101-56A1-D9D0-D0E3-B64E444269B9}"/>
                </a:ext>
              </a:extLst>
            </p:cNvPr>
            <p:cNvSpPr txBox="1">
              <a:spLocks noChangeArrowheads="1"/>
            </p:cNvSpPr>
            <p:nvPr/>
          </p:nvSpPr>
          <p:spPr bwMode="auto">
            <a:xfrm>
              <a:off x="10185914" y="3874147"/>
              <a:ext cx="156223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a:t>
              </a:r>
              <a:r>
                <a:rPr lang="en-GB" sz="1000" b="0" i="0" u="none" strike="noStrike" baseline="0" dirty="0">
                  <a:latin typeface="+mn-lt"/>
                </a:rPr>
                <a:t>255/242/0</a:t>
              </a:r>
              <a:r>
                <a:rPr lang="en-US" sz="1000" b="0" noProof="1">
                  <a:solidFill>
                    <a:schemeClr val="tx1"/>
                  </a:solidFill>
                  <a:latin typeface="+mn-lt"/>
                  <a:cs typeface="Arial" panose="020B0604020202020204" pitchFamily="34" charset="0"/>
                </a:rPr>
                <a:t> </a:t>
              </a:r>
            </a:p>
          </p:txBody>
        </p:sp>
        <p:sp>
          <p:nvSpPr>
            <p:cNvPr id="90" name="Text Box 48">
              <a:extLst>
                <a:ext uri="{FF2B5EF4-FFF2-40B4-BE49-F238E27FC236}">
                  <a16:creationId xmlns:a16="http://schemas.microsoft.com/office/drawing/2014/main" id="{6D6CB031-FB66-71F0-F8CA-30E97A913E6C}"/>
                </a:ext>
              </a:extLst>
            </p:cNvPr>
            <p:cNvSpPr txBox="1">
              <a:spLocks noChangeArrowheads="1"/>
            </p:cNvSpPr>
            <p:nvPr/>
          </p:nvSpPr>
          <p:spPr bwMode="auto">
            <a:xfrm>
              <a:off x="10185914" y="3227745"/>
              <a:ext cx="135154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noProof="1">
                  <a:solidFill>
                    <a:schemeClr val="tx1"/>
                  </a:solidFill>
                  <a:latin typeface="+mn-lt"/>
                  <a:cs typeface="Arial" panose="020B0604020202020204" pitchFamily="34" charset="0"/>
                </a:rPr>
                <a:t>Signalfarve farve</a:t>
              </a:r>
            </a:p>
          </p:txBody>
        </p:sp>
      </p:grpSp>
    </p:spTree>
    <p:extLst>
      <p:ext uri="{BB962C8B-B14F-4D97-AF65-F5344CB8AC3E}">
        <p14:creationId xmlns:p14="http://schemas.microsoft.com/office/powerpoint/2010/main" val="352422379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ps og tricks #3">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4B4FE8E-AE74-2EB9-FD1B-9CBEB567951E}"/>
              </a:ext>
            </a:extLst>
          </p:cNvPr>
          <p:cNvGrpSpPr/>
          <p:nvPr userDrawn="1"/>
        </p:nvGrpSpPr>
        <p:grpSpPr>
          <a:xfrm>
            <a:off x="8089664" y="2107962"/>
            <a:ext cx="3182045" cy="1768712"/>
            <a:chOff x="8118240" y="2377167"/>
            <a:chExt cx="2439756" cy="1356117"/>
          </a:xfrm>
        </p:grpSpPr>
        <p:grpSp>
          <p:nvGrpSpPr>
            <p:cNvPr id="6" name="Group 5">
              <a:extLst>
                <a:ext uri="{FF2B5EF4-FFF2-40B4-BE49-F238E27FC236}">
                  <a16:creationId xmlns:a16="http://schemas.microsoft.com/office/drawing/2014/main" id="{0CF525C7-C522-CEFB-64B9-FE6281B6500B}"/>
                </a:ext>
              </a:extLst>
            </p:cNvPr>
            <p:cNvGrpSpPr/>
            <p:nvPr userDrawn="1"/>
          </p:nvGrpSpPr>
          <p:grpSpPr>
            <a:xfrm>
              <a:off x="8152552" y="2458773"/>
              <a:ext cx="1890584" cy="1274511"/>
              <a:chOff x="8159578" y="2201674"/>
              <a:chExt cx="2654595" cy="1789558"/>
            </a:xfrm>
          </p:grpSpPr>
          <p:pic>
            <p:nvPicPr>
              <p:cNvPr id="10" name="Billede 9">
                <a:extLst>
                  <a:ext uri="{FF2B5EF4-FFF2-40B4-BE49-F238E27FC236}">
                    <a16:creationId xmlns:a16="http://schemas.microsoft.com/office/drawing/2014/main" id="{2DD190B6-45CF-A008-4795-12240E72947C}"/>
                  </a:ext>
                </a:extLst>
              </p:cNvPr>
              <p:cNvPicPr>
                <a:picLocks noChangeAspect="1"/>
              </p:cNvPicPr>
              <p:nvPr userDrawn="1"/>
            </p:nvPicPr>
            <p:blipFill>
              <a:blip r:embed="rId2"/>
              <a:stretch>
                <a:fillRect/>
              </a:stretch>
            </p:blipFill>
            <p:spPr>
              <a:xfrm>
                <a:off x="8228790" y="2391961"/>
                <a:ext cx="2157714" cy="1490871"/>
              </a:xfrm>
              <a:prstGeom prst="rect">
                <a:avLst/>
              </a:prstGeom>
              <a:ln w="3175">
                <a:solidFill>
                  <a:schemeClr val="tx1"/>
                </a:solidFill>
              </a:ln>
            </p:spPr>
          </p:pic>
          <p:cxnSp>
            <p:nvCxnSpPr>
              <p:cNvPr id="44" name="Lige pilforbindelse 43">
                <a:extLst>
                  <a:ext uri="{FF2B5EF4-FFF2-40B4-BE49-F238E27FC236}">
                    <a16:creationId xmlns:a16="http://schemas.microsoft.com/office/drawing/2014/main" id="{16C24D7F-FB22-CD18-3913-B589B3AD8141}"/>
                  </a:ext>
                </a:extLst>
              </p:cNvPr>
              <p:cNvCxnSpPr>
                <a:cxnSpLocks/>
              </p:cNvCxnSpPr>
              <p:nvPr userDrawn="1"/>
            </p:nvCxnSpPr>
            <p:spPr>
              <a:xfrm>
                <a:off x="8685372" y="3634711"/>
                <a:ext cx="938798"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sp>
            <p:nvSpPr>
              <p:cNvPr id="5" name="Rectangle 4">
                <a:extLst>
                  <a:ext uri="{FF2B5EF4-FFF2-40B4-BE49-F238E27FC236}">
                    <a16:creationId xmlns:a16="http://schemas.microsoft.com/office/drawing/2014/main" id="{1726C042-3C28-9370-0C8F-41F543544A2B}"/>
                  </a:ext>
                </a:extLst>
              </p:cNvPr>
              <p:cNvSpPr/>
              <p:nvPr userDrawn="1"/>
            </p:nvSpPr>
            <p:spPr>
              <a:xfrm>
                <a:off x="8220074" y="3380581"/>
                <a:ext cx="1381485"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21" name="Rectangle 20">
                <a:extLst>
                  <a:ext uri="{FF2B5EF4-FFF2-40B4-BE49-F238E27FC236}">
                    <a16:creationId xmlns:a16="http://schemas.microsoft.com/office/drawing/2014/main" id="{92F2CEE6-E875-E89D-9E7B-EA7F1F3FBAE0}"/>
                  </a:ext>
                </a:extLst>
              </p:cNvPr>
              <p:cNvSpPr/>
              <p:nvPr userDrawn="1"/>
            </p:nvSpPr>
            <p:spPr>
              <a:xfrm>
                <a:off x="9173150" y="3772179"/>
                <a:ext cx="1464592" cy="219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23" name="Rectangle 22">
                <a:extLst>
                  <a:ext uri="{FF2B5EF4-FFF2-40B4-BE49-F238E27FC236}">
                    <a16:creationId xmlns:a16="http://schemas.microsoft.com/office/drawing/2014/main" id="{12C4E53F-286D-7544-9423-241FD6D6C390}"/>
                  </a:ext>
                </a:extLst>
              </p:cNvPr>
              <p:cNvSpPr/>
              <p:nvPr userDrawn="1"/>
            </p:nvSpPr>
            <p:spPr>
              <a:xfrm>
                <a:off x="8159578" y="3393989"/>
                <a:ext cx="1416263"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24" name="Rectangle 23">
                <a:extLst>
                  <a:ext uri="{FF2B5EF4-FFF2-40B4-BE49-F238E27FC236}">
                    <a16:creationId xmlns:a16="http://schemas.microsoft.com/office/drawing/2014/main" id="{542DB86A-AE06-4874-2E9D-D3BF947BFADD}"/>
                  </a:ext>
                </a:extLst>
              </p:cNvPr>
              <p:cNvSpPr/>
              <p:nvPr userDrawn="1"/>
            </p:nvSpPr>
            <p:spPr>
              <a:xfrm rot="5400000">
                <a:off x="9827748" y="2891961"/>
                <a:ext cx="1464592"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25" name="Rectangle 24">
                <a:extLst>
                  <a:ext uri="{FF2B5EF4-FFF2-40B4-BE49-F238E27FC236}">
                    <a16:creationId xmlns:a16="http://schemas.microsoft.com/office/drawing/2014/main" id="{FB42A353-2462-D526-2195-582868C296F1}"/>
                  </a:ext>
                </a:extLst>
              </p:cNvPr>
              <p:cNvSpPr/>
              <p:nvPr userDrawn="1"/>
            </p:nvSpPr>
            <p:spPr>
              <a:xfrm rot="5400000">
                <a:off x="9562298" y="2679840"/>
                <a:ext cx="1221795"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26" name="Rectangle 25">
                <a:extLst>
                  <a:ext uri="{FF2B5EF4-FFF2-40B4-BE49-F238E27FC236}">
                    <a16:creationId xmlns:a16="http://schemas.microsoft.com/office/drawing/2014/main" id="{C95638B0-74D0-1B89-3B45-E929158555F2}"/>
                  </a:ext>
                </a:extLst>
              </p:cNvPr>
              <p:cNvSpPr/>
              <p:nvPr userDrawn="1"/>
            </p:nvSpPr>
            <p:spPr>
              <a:xfrm rot="5400000">
                <a:off x="7487883" y="2873369"/>
                <a:ext cx="1464592" cy="121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grpSp>
        <p:sp>
          <p:nvSpPr>
            <p:cNvPr id="22" name="Rectangle 21">
              <a:extLst>
                <a:ext uri="{FF2B5EF4-FFF2-40B4-BE49-F238E27FC236}">
                  <a16:creationId xmlns:a16="http://schemas.microsoft.com/office/drawing/2014/main" id="{A2B7529E-436C-828F-92C9-CA8706929A20}"/>
                </a:ext>
              </a:extLst>
            </p:cNvPr>
            <p:cNvSpPr/>
            <p:nvPr userDrawn="1"/>
          </p:nvSpPr>
          <p:spPr>
            <a:xfrm>
              <a:off x="8118240" y="2377167"/>
              <a:ext cx="2439756" cy="247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grpSp>
      <p:sp>
        <p:nvSpPr>
          <p:cNvPr id="46" name="TextBox 19">
            <a:extLst>
              <a:ext uri="{FF2B5EF4-FFF2-40B4-BE49-F238E27FC236}">
                <a16:creationId xmlns:a16="http://schemas.microsoft.com/office/drawing/2014/main" id="{D3B687BF-7822-82D8-B849-56E86632D46E}"/>
              </a:ext>
            </a:extLst>
          </p:cNvPr>
          <p:cNvSpPr txBox="1"/>
          <p:nvPr userDrawn="1"/>
        </p:nvSpPr>
        <p:spPr>
          <a:xfrm>
            <a:off x="8222167" y="1806389"/>
            <a:ext cx="3526574" cy="507406"/>
          </a:xfrm>
          <a:prstGeom prst="rect">
            <a:avLst/>
          </a:prstGeom>
          <a:noFill/>
        </p:spPr>
        <p:txBody>
          <a:bodyPr wrap="square" lIns="0" tIns="0" rIns="0" bIns="0" rtlCol="0">
            <a:noAutofit/>
          </a:bodyPr>
          <a:lstStyle/>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r>
              <a:rPr lang="da-DK" sz="1000" b="0" kern="1200" noProof="0" dirty="0">
                <a:solidFill>
                  <a:schemeClr val="accent2"/>
                </a:solidFill>
                <a:latin typeface="+mn-lt"/>
                <a:ea typeface="+mn-ea"/>
                <a:cs typeface="+mn-cs"/>
              </a:rPr>
              <a:t>Alternativt kan du sætte sliden ind med </a:t>
            </a:r>
            <a:r>
              <a:rPr lang="da-DK" sz="1000" b="1" kern="1200" noProof="0" dirty="0" err="1">
                <a:solidFill>
                  <a:schemeClr val="accent2"/>
                </a:solidFill>
                <a:latin typeface="+mn-lt"/>
                <a:ea typeface="+mn-ea"/>
                <a:cs typeface="+mn-cs"/>
              </a:rPr>
              <a:t>Crtl+V</a:t>
            </a:r>
            <a:r>
              <a:rPr lang="da-DK" sz="1000" b="1" kern="1200" noProof="0" dirty="0">
                <a:solidFill>
                  <a:schemeClr val="accent2"/>
                </a:solidFill>
                <a:latin typeface="+mn-lt"/>
                <a:ea typeface="+mn-ea"/>
                <a:cs typeface="+mn-cs"/>
              </a:rPr>
              <a:t> </a:t>
            </a:r>
            <a:r>
              <a:rPr lang="da-DK" sz="1000" b="0" kern="1200" noProof="0" dirty="0">
                <a:solidFill>
                  <a:schemeClr val="accent2"/>
                </a:solidFill>
                <a:latin typeface="+mn-lt"/>
                <a:ea typeface="+mn-ea"/>
                <a:cs typeface="+mn-cs"/>
              </a:rPr>
              <a:t>og derefter finde knappen </a:t>
            </a:r>
            <a:r>
              <a:rPr lang="da-DK" sz="1000" b="1" kern="1200" noProof="0" dirty="0">
                <a:solidFill>
                  <a:schemeClr val="accent2"/>
                </a:solidFill>
                <a:latin typeface="+mn-lt"/>
                <a:ea typeface="+mn-ea"/>
                <a:cs typeface="+mn-cs"/>
              </a:rPr>
              <a:t>Brug destinationstema</a:t>
            </a:r>
            <a:r>
              <a:rPr lang="da-DK" sz="1000" b="0" kern="1200" noProof="0" dirty="0">
                <a:solidFill>
                  <a:schemeClr val="accent2"/>
                </a:solidFill>
                <a:latin typeface="+mn-lt"/>
                <a:ea typeface="+mn-ea"/>
                <a:cs typeface="+mn-cs"/>
              </a:rPr>
              <a:t> I nederste venstre hjørne under den slide, du har sat ind:</a:t>
            </a: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endParaRPr lang="da-DK" sz="1000" b="0" kern="1200" noProof="0" dirty="0">
              <a:solidFill>
                <a:schemeClr val="accent2"/>
              </a:solidFill>
              <a:latin typeface="+mn-lt"/>
              <a:ea typeface="+mn-ea"/>
              <a:cs typeface="+mn-cs"/>
            </a:endParaRP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endParaRPr lang="da-DK" sz="1000" b="0" kern="1200" noProof="0" dirty="0">
              <a:solidFill>
                <a:schemeClr val="accent2"/>
              </a:solidFill>
              <a:latin typeface="+mn-lt"/>
              <a:ea typeface="+mn-ea"/>
              <a:cs typeface="+mn-cs"/>
            </a:endParaRP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endParaRPr lang="da-DK" sz="1000" b="0" kern="1200" noProof="0" dirty="0">
              <a:solidFill>
                <a:schemeClr val="accent2"/>
              </a:solidFill>
              <a:latin typeface="+mn-lt"/>
              <a:ea typeface="+mn-ea"/>
              <a:cs typeface="+mn-cs"/>
            </a:endParaRPr>
          </a:p>
          <a:p>
            <a:pPr marL="0" marR="0" lvl="0" indent="0" algn="l" defTabSz="914400" rtl="0" eaLnBrk="1" fontAlgn="auto" latinLnBrk="0" hangingPunct="1">
              <a:lnSpc>
                <a:spcPct val="110000"/>
              </a:lnSpc>
              <a:spcBef>
                <a:spcPts val="1200"/>
              </a:spcBef>
              <a:spcAft>
                <a:spcPts val="0"/>
              </a:spcAft>
              <a:buClrTx/>
              <a:buSzPct val="80000"/>
              <a:buFont typeface="+mj-lt"/>
              <a:buNone/>
              <a:tabLst/>
              <a:defRPr/>
            </a:pPr>
            <a:endParaRPr lang="da-DK" sz="1000" b="0" kern="1200" noProof="0" dirty="0">
              <a:solidFill>
                <a:schemeClr val="accent2"/>
              </a:solidFill>
              <a:latin typeface="+mn-lt"/>
              <a:ea typeface="+mn-ea"/>
              <a:cs typeface="+mn-cs"/>
            </a:endParaRP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r>
              <a:rPr lang="da-DK" sz="1000" b="0" kern="1200" noProof="0" dirty="0">
                <a:solidFill>
                  <a:schemeClr val="accent2"/>
                </a:solidFill>
                <a:latin typeface="+mn-lt"/>
                <a:ea typeface="+mn-ea"/>
                <a:cs typeface="+mn-cs"/>
              </a:rPr>
              <a:t>Herefter ligger der lidt manuelt arbejde I at tilpasse sliden det nye design. </a:t>
            </a: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r>
              <a:rPr lang="da-DK" sz="1000" b="0" kern="1200" noProof="0" dirty="0">
                <a:solidFill>
                  <a:schemeClr val="accent2"/>
                </a:solidFill>
                <a:latin typeface="+mn-lt"/>
                <a:ea typeface="+mn-ea"/>
                <a:cs typeface="+mn-cs"/>
              </a:rPr>
              <a:t>Højreklik på sliden og vælg et </a:t>
            </a:r>
            <a:r>
              <a:rPr lang="da-DK" sz="1000" b="1" kern="1200" noProof="0" dirty="0">
                <a:solidFill>
                  <a:schemeClr val="accent2"/>
                </a:solidFill>
                <a:latin typeface="+mn-lt"/>
                <a:ea typeface="+mn-ea"/>
                <a:cs typeface="+mn-cs"/>
              </a:rPr>
              <a:t>slidelayout</a:t>
            </a:r>
            <a:r>
              <a:rPr lang="da-DK" sz="1000" b="0" kern="1200" noProof="0" dirty="0">
                <a:solidFill>
                  <a:schemeClr val="accent2"/>
                </a:solidFill>
                <a:latin typeface="+mn-lt"/>
                <a:ea typeface="+mn-ea"/>
                <a:cs typeface="+mn-cs"/>
              </a:rPr>
              <a:t> fra den nye </a:t>
            </a:r>
            <a:r>
              <a:rPr lang="da-DK" sz="1000" b="0" kern="1200" noProof="0" dirty="0" err="1">
                <a:solidFill>
                  <a:schemeClr val="accent2"/>
                </a:solidFill>
                <a:latin typeface="+mn-lt"/>
                <a:ea typeface="+mn-ea"/>
                <a:cs typeface="+mn-cs"/>
              </a:rPr>
              <a:t>Powerpoint</a:t>
            </a:r>
            <a:r>
              <a:rPr lang="da-DK" sz="1000" b="0" kern="1200" noProof="0" dirty="0">
                <a:solidFill>
                  <a:schemeClr val="accent2"/>
                </a:solidFill>
                <a:latin typeface="+mn-lt"/>
                <a:ea typeface="+mn-ea"/>
                <a:cs typeface="+mn-cs"/>
              </a:rPr>
              <a:t>-Skabelon</a:t>
            </a:r>
          </a:p>
          <a:p>
            <a:pPr marL="228600" indent="-228600" algn="l">
              <a:lnSpc>
                <a:spcPct val="110000"/>
              </a:lnSpc>
              <a:spcBef>
                <a:spcPts val="1200"/>
              </a:spcBef>
              <a:buSzPct val="80000"/>
              <a:buFont typeface="+mj-lt"/>
              <a:buAutoNum type="arabicPeriod" startAt="5"/>
            </a:pPr>
            <a:r>
              <a:rPr lang="da-DK" sz="1000" noProof="0" dirty="0">
                <a:solidFill>
                  <a:schemeClr val="accent2"/>
                </a:solidFill>
              </a:rPr>
              <a:t>Under fanen </a:t>
            </a:r>
            <a:r>
              <a:rPr lang="da-DK" sz="1000" b="1" noProof="0" dirty="0">
                <a:solidFill>
                  <a:schemeClr val="accent2"/>
                </a:solidFill>
              </a:rPr>
              <a:t>Hjem</a:t>
            </a:r>
            <a:r>
              <a:rPr lang="da-DK" sz="1000" noProof="0" dirty="0">
                <a:solidFill>
                  <a:schemeClr val="accent2"/>
                </a:solidFill>
              </a:rPr>
              <a:t> kan du nu nulstille sliden til det nye layout ved at vælge knappen </a:t>
            </a:r>
            <a:r>
              <a:rPr lang="da-DK" sz="1000" b="1" noProof="0" dirty="0">
                <a:solidFill>
                  <a:schemeClr val="accent2"/>
                </a:solidFill>
              </a:rPr>
              <a:t>Nulstil</a:t>
            </a:r>
            <a:r>
              <a:rPr lang="da-DK" sz="1000" noProof="0" dirty="0">
                <a:solidFill>
                  <a:schemeClr val="accent2"/>
                </a:solidFill>
              </a:rPr>
              <a:t>. </a:t>
            </a:r>
          </a:p>
          <a:p>
            <a:pPr marL="228600" indent="-228600" algn="l">
              <a:lnSpc>
                <a:spcPct val="110000"/>
              </a:lnSpc>
              <a:spcBef>
                <a:spcPts val="1200"/>
              </a:spcBef>
              <a:buSzPct val="80000"/>
              <a:buFont typeface="+mj-lt"/>
              <a:buAutoNum type="arabicPeriod" startAt="5"/>
            </a:pPr>
            <a:endParaRPr lang="da-DK" sz="1000" noProof="0" dirty="0">
              <a:solidFill>
                <a:schemeClr val="accent2"/>
              </a:solidFill>
            </a:endParaRPr>
          </a:p>
          <a:p>
            <a:pPr marL="228600" indent="-228600" algn="l">
              <a:lnSpc>
                <a:spcPct val="110000"/>
              </a:lnSpc>
              <a:spcBef>
                <a:spcPts val="1200"/>
              </a:spcBef>
              <a:buSzPct val="80000"/>
              <a:buFont typeface="+mj-lt"/>
              <a:buAutoNum type="arabicPeriod" startAt="5"/>
            </a:pPr>
            <a:endParaRPr lang="da-DK" sz="1000" noProof="0" dirty="0">
              <a:solidFill>
                <a:schemeClr val="accent2"/>
              </a:solidFill>
            </a:endParaRPr>
          </a:p>
          <a:p>
            <a:pPr marL="0" indent="0" algn="l">
              <a:lnSpc>
                <a:spcPct val="110000"/>
              </a:lnSpc>
              <a:spcBef>
                <a:spcPts val="1200"/>
              </a:spcBef>
              <a:buSzPct val="80000"/>
              <a:buFont typeface="+mj-lt"/>
              <a:buNone/>
            </a:pPr>
            <a:endParaRPr lang="da-DK" sz="1000" noProof="0" dirty="0">
              <a:solidFill>
                <a:schemeClr val="accent2"/>
              </a:solidFill>
            </a:endParaRPr>
          </a:p>
          <a:p>
            <a:pPr marL="228600" indent="-228600" algn="l">
              <a:lnSpc>
                <a:spcPct val="110000"/>
              </a:lnSpc>
              <a:spcBef>
                <a:spcPts val="1200"/>
              </a:spcBef>
              <a:buSzPct val="80000"/>
              <a:buFont typeface="+mj-lt"/>
              <a:buAutoNum type="arabicPeriod" startAt="5"/>
            </a:pPr>
            <a:r>
              <a:rPr lang="da-DK" sz="1000" noProof="0" dirty="0">
                <a:solidFill>
                  <a:schemeClr val="accent2"/>
                </a:solidFill>
              </a:rPr>
              <a:t>Tilpas herefter manuelt sliden, så den er pæn ud.</a:t>
            </a:r>
          </a:p>
        </p:txBody>
      </p:sp>
      <p:sp>
        <p:nvSpPr>
          <p:cNvPr id="91" name="Rectangle 90">
            <a:extLst>
              <a:ext uri="{FF2B5EF4-FFF2-40B4-BE49-F238E27FC236}">
                <a16:creationId xmlns:a16="http://schemas.microsoft.com/office/drawing/2014/main" id="{CD68E269-9CB2-D88F-5CAD-168BAC8B9FC7}"/>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92" name="TextBox 91">
            <a:extLst>
              <a:ext uri="{FF2B5EF4-FFF2-40B4-BE49-F238E27FC236}">
                <a16:creationId xmlns:a16="http://schemas.microsoft.com/office/drawing/2014/main" id="{845E9104-FC9A-6C64-7AF8-B361F9BAC48E}"/>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dirty="0" err="1">
                <a:solidFill>
                  <a:schemeClr val="accent2"/>
                </a:solidFill>
                <a:latin typeface="+mj-lt"/>
              </a:rPr>
              <a:t>Slet</a:t>
            </a:r>
            <a:r>
              <a:rPr lang="en-US" sz="2000" b="1" dirty="0">
                <a:solidFill>
                  <a:schemeClr val="accent2"/>
                </a:solidFill>
                <a:latin typeface="+mj-lt"/>
              </a:rPr>
              <a:t> </a:t>
            </a:r>
            <a:r>
              <a:rPr lang="en-US" sz="2000" b="1" dirty="0" err="1">
                <a:solidFill>
                  <a:schemeClr val="accent2"/>
                </a:solidFill>
                <a:latin typeface="+mj-lt"/>
              </a:rPr>
              <a:t>før</a:t>
            </a:r>
            <a:r>
              <a:rPr lang="en-US" sz="2000" b="1" dirty="0">
                <a:solidFill>
                  <a:schemeClr val="accent2"/>
                </a:solidFill>
                <a:latin typeface="+mj-lt"/>
              </a:rPr>
              <a:t> </a:t>
            </a:r>
            <a:r>
              <a:rPr lang="en-US" sz="2000" b="1" dirty="0" err="1">
                <a:solidFill>
                  <a:schemeClr val="accent2"/>
                </a:solidFill>
                <a:latin typeface="+mj-lt"/>
              </a:rPr>
              <a:t>brug</a:t>
            </a:r>
            <a:endParaRPr lang="en-GB" sz="2000" b="1" dirty="0" err="1">
              <a:solidFill>
                <a:schemeClr val="accent2"/>
              </a:solidFill>
              <a:latin typeface="+mj-lt"/>
            </a:endParaRPr>
          </a:p>
        </p:txBody>
      </p:sp>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dirty="0">
                <a:latin typeface="+mj-lt"/>
              </a:rPr>
              <a:t>Tips </a:t>
            </a:r>
            <a:r>
              <a:rPr lang="en-GB" sz="3200" b="1" dirty="0" err="1">
                <a:latin typeface="+mj-lt"/>
              </a:rPr>
              <a:t>og</a:t>
            </a:r>
            <a:r>
              <a:rPr lang="en-GB" sz="3200" b="1" dirty="0">
                <a:latin typeface="+mj-lt"/>
              </a:rPr>
              <a:t> tricks #3</a:t>
            </a:r>
            <a:endParaRPr lang="en-GB" sz="1600" b="1" dirty="0">
              <a:solidFill>
                <a:schemeClr val="accent2"/>
              </a:solidFill>
              <a:latin typeface="+mj-lt"/>
            </a:endParaRPr>
          </a:p>
        </p:txBody>
      </p:sp>
      <p:sp>
        <p:nvSpPr>
          <p:cNvPr id="20" name="TextBox 19">
            <a:extLst>
              <a:ext uri="{FF2B5EF4-FFF2-40B4-BE49-F238E27FC236}">
                <a16:creationId xmlns:a16="http://schemas.microsoft.com/office/drawing/2014/main" id="{039C2CC1-09C1-EE5C-7256-8C42191876D3}"/>
              </a:ext>
            </a:extLst>
          </p:cNvPr>
          <p:cNvSpPr txBox="1"/>
          <p:nvPr userDrawn="1"/>
        </p:nvSpPr>
        <p:spPr>
          <a:xfrm>
            <a:off x="435966" y="1806388"/>
            <a:ext cx="3526574" cy="4464049"/>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da-DK" sz="1000" b="1" noProof="0" dirty="0">
                <a:solidFill>
                  <a:schemeClr val="accent2"/>
                </a:solidFill>
              </a:rPr>
              <a:t>NÅR DU PASTER </a:t>
            </a:r>
            <a:r>
              <a:rPr lang="da-DK" sz="1000" b="1" noProof="0" dirty="0">
                <a:solidFill>
                  <a:schemeClr val="accent2"/>
                </a:solidFill>
                <a:highlight>
                  <a:srgbClr val="000000"/>
                </a:highlight>
              </a:rPr>
              <a:t> </a:t>
            </a:r>
            <a:r>
              <a:rPr lang="da-DK" sz="1000" b="1" noProof="0" dirty="0">
                <a:solidFill>
                  <a:schemeClr val="bg1"/>
                </a:solidFill>
                <a:highlight>
                  <a:srgbClr val="000000"/>
                </a:highlight>
              </a:rPr>
              <a:t>TEKST</a:t>
            </a:r>
            <a:r>
              <a:rPr lang="da-DK" sz="1000" b="1" noProof="0" dirty="0">
                <a:solidFill>
                  <a:schemeClr val="accent2"/>
                </a:solidFill>
                <a:highlight>
                  <a:srgbClr val="000000"/>
                </a:highlight>
              </a:rPr>
              <a:t> </a:t>
            </a:r>
            <a:r>
              <a:rPr lang="da-DK" sz="1000" b="1" noProof="0" dirty="0">
                <a:solidFill>
                  <a:schemeClr val="accent2"/>
                </a:solidFill>
              </a:rPr>
              <a:t> IND FRA ET ANDET DOKUMENT</a:t>
            </a:r>
            <a:br>
              <a:rPr lang="da-DK" sz="1000" b="1" noProof="0" dirty="0">
                <a:solidFill>
                  <a:schemeClr val="accent2"/>
                </a:solidFill>
              </a:rPr>
            </a:br>
            <a:r>
              <a:rPr lang="da-DK" sz="1000" b="0" noProof="0" dirty="0">
                <a:solidFill>
                  <a:schemeClr val="accent2"/>
                </a:solidFill>
              </a:rPr>
              <a:t>En af de typiske fejl, der kan opstå i din PowerPoint er, at du </a:t>
            </a:r>
            <a:r>
              <a:rPr lang="da-DK" sz="1000" b="0" noProof="0" dirty="0" err="1">
                <a:solidFill>
                  <a:schemeClr val="accent2"/>
                </a:solidFill>
              </a:rPr>
              <a:t>paster</a:t>
            </a:r>
            <a:r>
              <a:rPr lang="da-DK" sz="1000" b="0" noProof="0" dirty="0">
                <a:solidFill>
                  <a:schemeClr val="accent2"/>
                </a:solidFill>
              </a:rPr>
              <a:t> tekst ind fra en anden fil, så fonten i din PowerPoint bliver forkert.</a:t>
            </a:r>
          </a:p>
          <a:p>
            <a:pPr marL="0" indent="0" algn="l">
              <a:lnSpc>
                <a:spcPct val="110000"/>
              </a:lnSpc>
              <a:spcBef>
                <a:spcPts val="1200"/>
              </a:spcBef>
              <a:buSzPct val="80000"/>
              <a:buFont typeface="Arial" panose="020B0604020202020204" pitchFamily="34" charset="0"/>
              <a:buNone/>
            </a:pPr>
            <a:r>
              <a:rPr lang="da-DK" sz="1000" b="0" noProof="0" dirty="0">
                <a:solidFill>
                  <a:schemeClr val="accent2"/>
                </a:solidFill>
              </a:rPr>
              <a:t>Sådan </a:t>
            </a:r>
            <a:r>
              <a:rPr lang="da-DK" sz="1000" b="0" noProof="0" dirty="0" err="1">
                <a:solidFill>
                  <a:schemeClr val="accent2"/>
                </a:solidFill>
              </a:rPr>
              <a:t>paster</a:t>
            </a:r>
            <a:r>
              <a:rPr lang="da-DK" sz="1000" b="0" noProof="0" dirty="0">
                <a:solidFill>
                  <a:schemeClr val="accent2"/>
                </a:solidFill>
              </a:rPr>
              <a:t> du tekst korrekt ind:</a:t>
            </a:r>
          </a:p>
          <a:p>
            <a:pPr marL="228600" indent="-228600" algn="l">
              <a:lnSpc>
                <a:spcPct val="110000"/>
              </a:lnSpc>
              <a:spcBef>
                <a:spcPts val="1200"/>
              </a:spcBef>
              <a:buSzPct val="80000"/>
              <a:buFont typeface="Arial" panose="020B0604020202020204" pitchFamily="34" charset="0"/>
              <a:buAutoNum type="arabicPeriod"/>
            </a:pPr>
            <a:r>
              <a:rPr lang="da-DK" sz="1000" b="1" noProof="0" dirty="0">
                <a:solidFill>
                  <a:schemeClr val="accent2"/>
                </a:solidFill>
              </a:rPr>
              <a:t>Kopier</a:t>
            </a:r>
            <a:r>
              <a:rPr lang="da-DK" sz="1000" b="0" noProof="0" dirty="0">
                <a:solidFill>
                  <a:schemeClr val="accent2"/>
                </a:solidFill>
              </a:rPr>
              <a:t> den ønskede tekst fra dit dokument.</a:t>
            </a:r>
          </a:p>
          <a:p>
            <a:pPr marL="228600" indent="-228600" algn="l">
              <a:lnSpc>
                <a:spcPct val="110000"/>
              </a:lnSpc>
              <a:spcBef>
                <a:spcPts val="1200"/>
              </a:spcBef>
              <a:buSzPct val="80000"/>
              <a:buFont typeface="Arial" panose="020B0604020202020204" pitchFamily="34" charset="0"/>
              <a:buAutoNum type="arabicPeriod"/>
            </a:pPr>
            <a:r>
              <a:rPr lang="da-DK" sz="1000" b="1" noProof="0" dirty="0" err="1">
                <a:solidFill>
                  <a:schemeClr val="accent2"/>
                </a:solidFill>
              </a:rPr>
              <a:t>Paste</a:t>
            </a:r>
            <a:r>
              <a:rPr lang="da-DK" sz="1000" b="0" noProof="0" dirty="0">
                <a:solidFill>
                  <a:schemeClr val="accent2"/>
                </a:solidFill>
              </a:rPr>
              <a:t> teksten ind det ønskede sted ved at højreklikke </a:t>
            </a:r>
          </a:p>
          <a:p>
            <a:pPr marL="228600" indent="-228600" algn="l">
              <a:lnSpc>
                <a:spcPct val="110000"/>
              </a:lnSpc>
              <a:spcBef>
                <a:spcPts val="1200"/>
              </a:spcBef>
              <a:buSzPct val="80000"/>
              <a:buFont typeface="Arial" panose="020B0604020202020204" pitchFamily="34" charset="0"/>
              <a:buAutoNum type="arabicPeriod"/>
            </a:pPr>
            <a:r>
              <a:rPr lang="da-DK" sz="1000" b="0" noProof="0" dirty="0">
                <a:solidFill>
                  <a:schemeClr val="accent2"/>
                </a:solidFill>
              </a:rPr>
              <a:t>Vælg </a:t>
            </a:r>
            <a:r>
              <a:rPr lang="da-DK" sz="1000" b="1" noProof="0" dirty="0">
                <a:solidFill>
                  <a:schemeClr val="accent2"/>
                </a:solidFill>
              </a:rPr>
              <a:t>Brug destinationstema </a:t>
            </a:r>
            <a:r>
              <a:rPr lang="da-DK" sz="1000" b="0" noProof="0" dirty="0">
                <a:solidFill>
                  <a:schemeClr val="accent2"/>
                </a:solidFill>
              </a:rPr>
              <a:t>på den lille knap, der dukker op, når du </a:t>
            </a:r>
            <a:r>
              <a:rPr lang="da-DK" sz="1000" b="0" noProof="0" dirty="0" err="1">
                <a:solidFill>
                  <a:schemeClr val="accent2"/>
                </a:solidFill>
              </a:rPr>
              <a:t>paster</a:t>
            </a:r>
            <a:r>
              <a:rPr lang="da-DK" sz="1000" b="0" noProof="0" dirty="0">
                <a:solidFill>
                  <a:schemeClr val="accent2"/>
                </a:solidFill>
              </a:rPr>
              <a:t> tekst ind:</a:t>
            </a:r>
          </a:p>
          <a:p>
            <a:pPr marL="228600" indent="-228600" algn="l">
              <a:lnSpc>
                <a:spcPct val="110000"/>
              </a:lnSpc>
              <a:spcBef>
                <a:spcPts val="1200"/>
              </a:spcBef>
              <a:buSzPct val="80000"/>
              <a:buFont typeface="Arial" panose="020B0604020202020204" pitchFamily="34" charset="0"/>
              <a:buAutoNum type="arabicPeriod"/>
            </a:pPr>
            <a:endParaRPr lang="da-DK" sz="1000" b="0" noProof="0" dirty="0">
              <a:solidFill>
                <a:schemeClr val="accent2"/>
              </a:solidFill>
            </a:endParaRPr>
          </a:p>
          <a:p>
            <a:pPr marL="228600" indent="-228600" algn="l">
              <a:lnSpc>
                <a:spcPct val="110000"/>
              </a:lnSpc>
              <a:spcBef>
                <a:spcPts val="1200"/>
              </a:spcBef>
              <a:buSzPct val="80000"/>
              <a:buFont typeface="Arial" panose="020B0604020202020204" pitchFamily="34" charset="0"/>
              <a:buAutoNum type="arabicPeriod"/>
            </a:pPr>
            <a:endParaRPr lang="da-DK" sz="1000" b="0" noProof="0" dirty="0">
              <a:solidFill>
                <a:schemeClr val="accent2"/>
              </a:solidFill>
            </a:endParaRPr>
          </a:p>
          <a:p>
            <a:pPr marL="228600" indent="-228600" algn="l">
              <a:lnSpc>
                <a:spcPct val="110000"/>
              </a:lnSpc>
              <a:spcBef>
                <a:spcPts val="1200"/>
              </a:spcBef>
              <a:buSzPct val="80000"/>
              <a:buFont typeface="Arial" panose="020B0604020202020204" pitchFamily="34" charset="0"/>
              <a:buAutoNum type="arabicPeriod"/>
            </a:pPr>
            <a:endParaRPr lang="da-DK" sz="1000" b="0" noProof="0" dirty="0">
              <a:solidFill>
                <a:schemeClr val="accent2"/>
              </a:solidFill>
            </a:endParaRPr>
          </a:p>
          <a:p>
            <a:pPr marL="0" indent="0" algn="l" defTabSz="914400" rtl="0" eaLnBrk="1" latinLnBrk="0" hangingPunct="1">
              <a:lnSpc>
                <a:spcPct val="110000"/>
              </a:lnSpc>
              <a:spcBef>
                <a:spcPts val="1200"/>
              </a:spcBef>
              <a:buSzPct val="80000"/>
              <a:buFont typeface="Arial" panose="020B0604020202020204" pitchFamily="34" charset="0"/>
              <a:buNone/>
            </a:pPr>
            <a:br>
              <a:rPr lang="da-DK" sz="1000" b="0" noProof="0" dirty="0">
                <a:solidFill>
                  <a:schemeClr val="accent2"/>
                </a:solidFill>
              </a:rPr>
            </a:br>
            <a:r>
              <a:rPr lang="da-DK" sz="1000" b="0" noProof="0" dirty="0">
                <a:solidFill>
                  <a:schemeClr val="accent2"/>
                </a:solidFill>
              </a:rPr>
              <a:t>Du kan også indsætte ved at vælge </a:t>
            </a:r>
            <a:r>
              <a:rPr lang="da-DK" sz="1000" b="1" kern="1200" noProof="0" dirty="0" err="1">
                <a:solidFill>
                  <a:schemeClr val="accent2"/>
                </a:solidFill>
                <a:latin typeface="+mn-lt"/>
                <a:ea typeface="+mn-ea"/>
                <a:cs typeface="+mn-cs"/>
              </a:rPr>
              <a:t>Ctrl</a:t>
            </a:r>
            <a:r>
              <a:rPr lang="da-DK" sz="1000" b="1" kern="1200" noProof="0" dirty="0">
                <a:solidFill>
                  <a:schemeClr val="accent2"/>
                </a:solidFill>
                <a:latin typeface="+mn-lt"/>
                <a:ea typeface="+mn-ea"/>
                <a:cs typeface="+mn-cs"/>
              </a:rPr>
              <a:t> + Alt + V og </a:t>
            </a:r>
            <a:r>
              <a:rPr lang="da-DK" sz="1000" b="0" kern="1200" noProof="0" dirty="0">
                <a:solidFill>
                  <a:schemeClr val="accent2"/>
                </a:solidFill>
                <a:latin typeface="+mn-lt"/>
                <a:ea typeface="+mn-ea"/>
                <a:cs typeface="+mn-cs"/>
              </a:rPr>
              <a:t>vælge </a:t>
            </a:r>
            <a:r>
              <a:rPr lang="da-DK" sz="1000" b="0" kern="1200" noProof="0" dirty="0" err="1">
                <a:solidFill>
                  <a:schemeClr val="accent2"/>
                </a:solidFill>
                <a:latin typeface="+mn-lt"/>
                <a:ea typeface="+mn-ea"/>
                <a:cs typeface="+mn-cs"/>
              </a:rPr>
              <a:t>uformateret</a:t>
            </a:r>
            <a:r>
              <a:rPr lang="da-DK" sz="1000" b="0" kern="1200" noProof="0" dirty="0">
                <a:solidFill>
                  <a:schemeClr val="accent2"/>
                </a:solidFill>
                <a:latin typeface="+mn-lt"/>
                <a:ea typeface="+mn-ea"/>
                <a:cs typeface="+mn-cs"/>
              </a:rPr>
              <a:t> tekst</a:t>
            </a:r>
          </a:p>
          <a:p>
            <a:pPr marL="0" indent="0" algn="l">
              <a:lnSpc>
                <a:spcPct val="110000"/>
              </a:lnSpc>
              <a:spcBef>
                <a:spcPts val="1200"/>
              </a:spcBef>
              <a:buSzPct val="80000"/>
              <a:buFont typeface="Arial" panose="020B0604020202020204" pitchFamily="34" charset="0"/>
              <a:buNone/>
            </a:pPr>
            <a:r>
              <a:rPr lang="da-DK" sz="1000" b="0" noProof="0" dirty="0">
                <a:solidFill>
                  <a:schemeClr val="accent2"/>
                </a:solidFill>
              </a:rPr>
              <a:t>- På denne måde sikrer du, at formateringen af din tekst bliver korrekt og matcher designet i skabelonen.</a:t>
            </a:r>
          </a:p>
          <a:p>
            <a:pPr marL="228600" indent="-228600" algn="l">
              <a:lnSpc>
                <a:spcPct val="110000"/>
              </a:lnSpc>
              <a:spcBef>
                <a:spcPts val="1200"/>
              </a:spcBef>
              <a:buSzPct val="80000"/>
              <a:buFont typeface="Arial" panose="020B0604020202020204" pitchFamily="34" charset="0"/>
              <a:buAutoNum type="arabicPeriod"/>
            </a:pPr>
            <a:endParaRPr lang="da-DK" sz="1000" b="1" noProof="0" dirty="0">
              <a:solidFill>
                <a:schemeClr val="accent2"/>
              </a:solidFill>
            </a:endParaRPr>
          </a:p>
          <a:p>
            <a:pPr marL="228600" indent="-228600" algn="l">
              <a:lnSpc>
                <a:spcPct val="110000"/>
              </a:lnSpc>
              <a:spcBef>
                <a:spcPts val="1200"/>
              </a:spcBef>
              <a:buSzPct val="80000"/>
              <a:buFont typeface="Arial" panose="020B0604020202020204" pitchFamily="34" charset="0"/>
              <a:buAutoNum type="arabicPeriod"/>
            </a:pPr>
            <a:endParaRPr lang="da-DK" sz="1000" b="0" noProof="0" dirty="0">
              <a:solidFill>
                <a:schemeClr val="accent2"/>
              </a:solidFill>
            </a:endParaRPr>
          </a:p>
          <a:p>
            <a:pPr marL="0" indent="0" algn="l">
              <a:lnSpc>
                <a:spcPct val="110000"/>
              </a:lnSpc>
              <a:spcBef>
                <a:spcPts val="1200"/>
              </a:spcBef>
              <a:buSzPct val="80000"/>
              <a:buFont typeface="Arial" panose="020B0604020202020204" pitchFamily="34" charset="0"/>
              <a:buNone/>
            </a:pPr>
            <a:endParaRPr lang="da-DK" sz="1000" b="1" noProof="0" dirty="0">
              <a:solidFill>
                <a:schemeClr val="accent2"/>
              </a:solidFill>
            </a:endParaRPr>
          </a:p>
        </p:txBody>
      </p:sp>
      <p:sp>
        <p:nvSpPr>
          <p:cNvPr id="41" name="TextBox 40">
            <a:extLst>
              <a:ext uri="{FF2B5EF4-FFF2-40B4-BE49-F238E27FC236}">
                <a16:creationId xmlns:a16="http://schemas.microsoft.com/office/drawing/2014/main" id="{AFBEF7CA-F2B1-A6E7-150F-84BD25F9F8E2}"/>
              </a:ext>
            </a:extLst>
          </p:cNvPr>
          <p:cNvSpPr txBox="1"/>
          <p:nvPr userDrawn="1"/>
        </p:nvSpPr>
        <p:spPr>
          <a:xfrm>
            <a:off x="4341256" y="1806388"/>
            <a:ext cx="3603443" cy="4502337"/>
          </a:xfrm>
          <a:prstGeom prst="rect">
            <a:avLst/>
          </a:prstGeom>
          <a:noFill/>
        </p:spPr>
        <p:txBody>
          <a:bodyPr wrap="square" lIns="0" tIns="0" rIns="0" bIns="0" rtlCol="0">
            <a:noAutofit/>
          </a:bodyPr>
          <a:lstStyle/>
          <a:p>
            <a:pPr marL="0" indent="0" algn="l" defTabSz="914400" rtl="0" eaLnBrk="1" latinLnBrk="0" hangingPunct="1">
              <a:lnSpc>
                <a:spcPct val="110000"/>
              </a:lnSpc>
              <a:spcBef>
                <a:spcPts val="1200"/>
              </a:spcBef>
              <a:buSzPct val="80000"/>
              <a:buFont typeface="Arial" panose="020B0604020202020204" pitchFamily="34" charset="0"/>
              <a:buNone/>
            </a:pPr>
            <a:r>
              <a:rPr lang="da-DK" sz="1000" b="1" noProof="0" dirty="0">
                <a:solidFill>
                  <a:schemeClr val="accent2"/>
                </a:solidFill>
              </a:rPr>
              <a:t>NÅR DU PASTER </a:t>
            </a:r>
            <a:r>
              <a:rPr lang="da-DK" sz="1000" b="1" noProof="0" dirty="0">
                <a:solidFill>
                  <a:schemeClr val="accent2"/>
                </a:solidFill>
                <a:highlight>
                  <a:srgbClr val="000000"/>
                </a:highlight>
              </a:rPr>
              <a:t> </a:t>
            </a:r>
            <a:r>
              <a:rPr lang="da-DK" sz="1000" b="1" noProof="0" dirty="0">
                <a:solidFill>
                  <a:schemeClr val="bg1"/>
                </a:solidFill>
                <a:highlight>
                  <a:srgbClr val="000000"/>
                </a:highlight>
              </a:rPr>
              <a:t>SLIDES</a:t>
            </a:r>
            <a:r>
              <a:rPr lang="da-DK" sz="1000" b="1" noProof="0" dirty="0">
                <a:solidFill>
                  <a:schemeClr val="accent2"/>
                </a:solidFill>
                <a:highlight>
                  <a:srgbClr val="000000"/>
                </a:highlight>
              </a:rPr>
              <a:t> </a:t>
            </a:r>
            <a:r>
              <a:rPr lang="da-DK" sz="1000" b="1" noProof="0" dirty="0">
                <a:solidFill>
                  <a:schemeClr val="accent2"/>
                </a:solidFill>
              </a:rPr>
              <a:t> IND FRA ET ANDET DOKUMENT</a:t>
            </a:r>
            <a:br>
              <a:rPr lang="da-DK" sz="1000" b="1" noProof="0" dirty="0">
                <a:solidFill>
                  <a:schemeClr val="accent2"/>
                </a:solidFill>
              </a:rPr>
            </a:br>
            <a:r>
              <a:rPr lang="da-DK" sz="1000" b="0" kern="1200" noProof="0" dirty="0">
                <a:solidFill>
                  <a:schemeClr val="accent2"/>
                </a:solidFill>
                <a:latin typeface="+mn-lt"/>
                <a:ea typeface="+mn-ea"/>
                <a:cs typeface="+mn-cs"/>
              </a:rPr>
              <a:t>Hvis du vil genbruge en slide fra en anden præsentation, skal du være opmærksom på, hvordan du </a:t>
            </a:r>
            <a:r>
              <a:rPr lang="da-DK" sz="1000" b="0" kern="1200" noProof="0" dirty="0" err="1">
                <a:solidFill>
                  <a:schemeClr val="accent2"/>
                </a:solidFill>
                <a:latin typeface="+mn-lt"/>
                <a:ea typeface="+mn-ea"/>
                <a:cs typeface="+mn-cs"/>
              </a:rPr>
              <a:t>paster</a:t>
            </a:r>
            <a:r>
              <a:rPr lang="da-DK" sz="1000" b="0" kern="1200" noProof="0" dirty="0">
                <a:solidFill>
                  <a:schemeClr val="accent2"/>
                </a:solidFill>
                <a:latin typeface="+mn-lt"/>
                <a:ea typeface="+mn-ea"/>
                <a:cs typeface="+mn-cs"/>
              </a:rPr>
              <a:t> den ind, for at designet forbliver korrekt.</a:t>
            </a:r>
          </a:p>
          <a:p>
            <a:pPr marL="0" indent="0" algn="l" defTabSz="914400" rtl="0" eaLnBrk="1" latinLnBrk="0" hangingPunct="1">
              <a:lnSpc>
                <a:spcPct val="110000"/>
              </a:lnSpc>
              <a:spcBef>
                <a:spcPts val="1200"/>
              </a:spcBef>
              <a:buSzPct val="80000"/>
              <a:buFont typeface="Arial" panose="020B0604020202020204" pitchFamily="34" charset="0"/>
              <a:buNone/>
            </a:pPr>
            <a:r>
              <a:rPr lang="da-DK" sz="1000" b="0" kern="1200" noProof="0" dirty="0">
                <a:solidFill>
                  <a:schemeClr val="accent2"/>
                </a:solidFill>
                <a:latin typeface="+mn-lt"/>
                <a:ea typeface="+mn-ea"/>
                <a:cs typeface="+mn-cs"/>
              </a:rPr>
              <a:t>Sådan gør du:</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dirty="0">
                <a:solidFill>
                  <a:schemeClr val="accent2"/>
                </a:solidFill>
                <a:latin typeface="+mn-lt"/>
                <a:ea typeface="+mn-ea"/>
                <a:cs typeface="+mn-cs"/>
              </a:rPr>
              <a:t>Klik på den eller de slides, du ønsker at sætte over i din nye præsentation.</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dirty="0">
                <a:solidFill>
                  <a:schemeClr val="accent2"/>
                </a:solidFill>
                <a:latin typeface="+mn-lt"/>
                <a:ea typeface="+mn-ea"/>
                <a:cs typeface="+mn-cs"/>
              </a:rPr>
              <a:t>Højreklik og vælg </a:t>
            </a:r>
            <a:r>
              <a:rPr lang="da-DK" sz="1000" b="1" kern="1200" noProof="0" dirty="0">
                <a:solidFill>
                  <a:schemeClr val="accent2"/>
                </a:solidFill>
                <a:latin typeface="+mn-lt"/>
                <a:ea typeface="+mn-ea"/>
                <a:cs typeface="+mn-cs"/>
              </a:rPr>
              <a:t>Kopier </a:t>
            </a:r>
            <a:r>
              <a:rPr lang="da-DK" sz="1000" b="0" kern="1200" noProof="0" dirty="0">
                <a:solidFill>
                  <a:schemeClr val="accent2"/>
                </a:solidFill>
                <a:latin typeface="+mn-lt"/>
                <a:ea typeface="+mn-ea"/>
                <a:cs typeface="+mn-cs"/>
              </a:rPr>
              <a:t>eller </a:t>
            </a:r>
            <a:r>
              <a:rPr lang="da-DK" sz="1000" b="1" kern="1200" noProof="0" dirty="0" err="1">
                <a:solidFill>
                  <a:schemeClr val="accent2"/>
                </a:solidFill>
                <a:latin typeface="+mn-lt"/>
                <a:ea typeface="+mn-ea"/>
                <a:cs typeface="+mn-cs"/>
              </a:rPr>
              <a:t>Ctrl</a:t>
            </a:r>
            <a:r>
              <a:rPr lang="da-DK" sz="1000" b="1" kern="1200" noProof="0" dirty="0">
                <a:solidFill>
                  <a:schemeClr val="accent2"/>
                </a:solidFill>
                <a:latin typeface="+mn-lt"/>
                <a:ea typeface="+mn-ea"/>
                <a:cs typeface="+mn-cs"/>
              </a:rPr>
              <a:t> + C</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dirty="0">
                <a:solidFill>
                  <a:schemeClr val="accent2"/>
                </a:solidFill>
                <a:latin typeface="+mn-lt"/>
                <a:ea typeface="+mn-ea"/>
                <a:cs typeface="+mn-cs"/>
              </a:rPr>
              <a:t>Gå til din nye præsentation og klik det sted, din slide skal sættes ind.</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dirty="0">
                <a:solidFill>
                  <a:schemeClr val="accent2"/>
                </a:solidFill>
                <a:latin typeface="+mn-lt"/>
                <a:ea typeface="+mn-ea"/>
                <a:cs typeface="+mn-cs"/>
              </a:rPr>
              <a:t>Højreklik og vælg knappen </a:t>
            </a:r>
            <a:r>
              <a:rPr lang="da-DK" sz="1000" b="1" kern="1200" noProof="0" dirty="0">
                <a:solidFill>
                  <a:schemeClr val="accent2"/>
                </a:solidFill>
                <a:latin typeface="+mn-lt"/>
                <a:ea typeface="+mn-ea"/>
                <a:cs typeface="+mn-cs"/>
              </a:rPr>
              <a:t>Brug destinationstema:</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dirty="0">
              <a:solidFill>
                <a:schemeClr val="accent2"/>
              </a:solidFill>
              <a:latin typeface="+mn-lt"/>
              <a:ea typeface="+mn-ea"/>
              <a:cs typeface="+mn-cs"/>
            </a:endParaRP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dirty="0">
              <a:solidFill>
                <a:schemeClr val="accent2"/>
              </a:solidFill>
              <a:latin typeface="+mn-lt"/>
              <a:ea typeface="+mn-ea"/>
              <a:cs typeface="+mn-cs"/>
            </a:endParaRP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dirty="0">
              <a:solidFill>
                <a:schemeClr val="accent2"/>
              </a:solidFill>
              <a:latin typeface="+mn-lt"/>
              <a:ea typeface="+mn-ea"/>
              <a:cs typeface="+mn-cs"/>
            </a:endParaRP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dirty="0">
              <a:solidFill>
                <a:schemeClr val="accent2"/>
              </a:solidFill>
              <a:latin typeface="+mn-lt"/>
              <a:ea typeface="+mn-ea"/>
              <a:cs typeface="+mn-cs"/>
            </a:endParaRPr>
          </a:p>
          <a:p>
            <a:pPr marL="0" indent="0" algn="l" defTabSz="914400" rtl="0" eaLnBrk="1" latinLnBrk="0" hangingPunct="1">
              <a:lnSpc>
                <a:spcPct val="110000"/>
              </a:lnSpc>
              <a:spcBef>
                <a:spcPts val="1200"/>
              </a:spcBef>
              <a:buSzPct val="80000"/>
              <a:buFont typeface="Arial" panose="020B0604020202020204" pitchFamily="34" charset="0"/>
              <a:buNone/>
            </a:pPr>
            <a:endParaRPr lang="da-DK" sz="1000" b="0" kern="1200" noProof="0" dirty="0">
              <a:solidFill>
                <a:schemeClr val="accent2"/>
              </a:solidFill>
              <a:latin typeface="+mn-lt"/>
              <a:ea typeface="+mn-ea"/>
              <a:cs typeface="+mn-cs"/>
            </a:endParaRPr>
          </a:p>
          <a:p>
            <a:pPr marL="0" indent="0" algn="l">
              <a:lnSpc>
                <a:spcPct val="110000"/>
              </a:lnSpc>
              <a:spcBef>
                <a:spcPts val="1200"/>
              </a:spcBef>
              <a:buSzPct val="80000"/>
              <a:buFont typeface="Arial" panose="020B0604020202020204" pitchFamily="34" charset="0"/>
              <a:buNone/>
            </a:pPr>
            <a:endParaRPr lang="da-DK" sz="1000" b="1" noProof="0" dirty="0">
              <a:solidFill>
                <a:schemeClr val="accent2"/>
              </a:solidFill>
            </a:endParaRPr>
          </a:p>
        </p:txBody>
      </p:sp>
      <p:cxnSp>
        <p:nvCxnSpPr>
          <p:cNvPr id="38" name="Straight Connector 37">
            <a:extLst>
              <a:ext uri="{FF2B5EF4-FFF2-40B4-BE49-F238E27FC236}">
                <a16:creationId xmlns:a16="http://schemas.microsoft.com/office/drawing/2014/main" id="{371F0665-6392-1E18-AC6B-8FC48BD2817C}"/>
              </a:ext>
            </a:extLst>
          </p:cNvPr>
          <p:cNvCxnSpPr>
            <a:cxnSpLocks/>
          </p:cNvCxnSpPr>
          <p:nvPr userDrawn="1"/>
        </p:nvCxnSpPr>
        <p:spPr>
          <a:xfrm>
            <a:off x="41624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AA9164-6B5D-D087-4DA9-7030517BA0D7}"/>
              </a:ext>
            </a:extLst>
          </p:cNvPr>
          <p:cNvCxnSpPr>
            <a:cxnSpLocks/>
          </p:cNvCxnSpPr>
          <p:nvPr userDrawn="1"/>
        </p:nvCxnSpPr>
        <p:spPr>
          <a:xfrm>
            <a:off x="80486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Billede 7">
            <a:extLst>
              <a:ext uri="{FF2B5EF4-FFF2-40B4-BE49-F238E27FC236}">
                <a16:creationId xmlns:a16="http://schemas.microsoft.com/office/drawing/2014/main" id="{847C060D-2B37-D9A6-3C8D-20CDE74CB052}"/>
              </a:ext>
            </a:extLst>
          </p:cNvPr>
          <p:cNvPicPr>
            <a:picLocks noChangeAspect="1"/>
          </p:cNvPicPr>
          <p:nvPr userDrawn="1"/>
        </p:nvPicPr>
        <p:blipFill rotWithShape="1">
          <a:blip r:embed="rId3"/>
          <a:srcRect b="4316"/>
          <a:stretch/>
        </p:blipFill>
        <p:spPr>
          <a:xfrm>
            <a:off x="4341255" y="4695677"/>
            <a:ext cx="2260247" cy="1266974"/>
          </a:xfrm>
          <a:prstGeom prst="rect">
            <a:avLst/>
          </a:prstGeom>
          <a:ln w="3175">
            <a:solidFill>
              <a:schemeClr val="tx1"/>
            </a:solidFill>
          </a:ln>
        </p:spPr>
      </p:pic>
      <p:cxnSp>
        <p:nvCxnSpPr>
          <p:cNvPr id="7" name="Lige pilforbindelse 6">
            <a:extLst>
              <a:ext uri="{FF2B5EF4-FFF2-40B4-BE49-F238E27FC236}">
                <a16:creationId xmlns:a16="http://schemas.microsoft.com/office/drawing/2014/main" id="{BEB597C8-8F2C-E65E-FA2E-52409B10C642}"/>
              </a:ext>
            </a:extLst>
          </p:cNvPr>
          <p:cNvCxnSpPr>
            <a:cxnSpLocks/>
          </p:cNvCxnSpPr>
          <p:nvPr userDrawn="1"/>
        </p:nvCxnSpPr>
        <p:spPr>
          <a:xfrm flipH="1">
            <a:off x="5652741" y="5249901"/>
            <a:ext cx="1491009"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pic>
        <p:nvPicPr>
          <p:cNvPr id="14" name="Billede 13">
            <a:extLst>
              <a:ext uri="{FF2B5EF4-FFF2-40B4-BE49-F238E27FC236}">
                <a16:creationId xmlns:a16="http://schemas.microsoft.com/office/drawing/2014/main" id="{60D52C6B-546F-1F81-177B-3C490102FD85}"/>
              </a:ext>
            </a:extLst>
          </p:cNvPr>
          <p:cNvPicPr>
            <a:picLocks noChangeAspect="1"/>
          </p:cNvPicPr>
          <p:nvPr userDrawn="1"/>
        </p:nvPicPr>
        <p:blipFill rotWithShape="1">
          <a:blip r:embed="rId4"/>
          <a:srcRect r="3389" b="11457"/>
          <a:stretch/>
        </p:blipFill>
        <p:spPr>
          <a:xfrm>
            <a:off x="8228790" y="5169609"/>
            <a:ext cx="1098471" cy="861794"/>
          </a:xfrm>
          <a:prstGeom prst="rect">
            <a:avLst/>
          </a:prstGeom>
          <a:ln w="3175">
            <a:solidFill>
              <a:schemeClr val="tx1"/>
            </a:solidFill>
          </a:ln>
        </p:spPr>
      </p:pic>
      <p:cxnSp>
        <p:nvCxnSpPr>
          <p:cNvPr id="43" name="Lige pilforbindelse 42">
            <a:extLst>
              <a:ext uri="{FF2B5EF4-FFF2-40B4-BE49-F238E27FC236}">
                <a16:creationId xmlns:a16="http://schemas.microsoft.com/office/drawing/2014/main" id="{B0F3BA2A-3A54-48A1-6906-D2BF587483C3}"/>
              </a:ext>
            </a:extLst>
          </p:cNvPr>
          <p:cNvCxnSpPr>
            <a:cxnSpLocks/>
          </p:cNvCxnSpPr>
          <p:nvPr userDrawn="1"/>
        </p:nvCxnSpPr>
        <p:spPr>
          <a:xfrm flipH="1">
            <a:off x="8603409" y="5405814"/>
            <a:ext cx="875115"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pic>
        <p:nvPicPr>
          <p:cNvPr id="17" name="Billede 16">
            <a:extLst>
              <a:ext uri="{FF2B5EF4-FFF2-40B4-BE49-F238E27FC236}">
                <a16:creationId xmlns:a16="http://schemas.microsoft.com/office/drawing/2014/main" id="{E4D756ED-AEBC-E2FA-4F90-0ED6F5A2D080}"/>
              </a:ext>
            </a:extLst>
          </p:cNvPr>
          <p:cNvPicPr>
            <a:picLocks noChangeAspect="1"/>
          </p:cNvPicPr>
          <p:nvPr userDrawn="1"/>
        </p:nvPicPr>
        <p:blipFill rotWithShape="1">
          <a:blip r:embed="rId5"/>
          <a:srcRect l="68715" t="54887" r="13304" b="15240"/>
          <a:stretch/>
        </p:blipFill>
        <p:spPr>
          <a:xfrm>
            <a:off x="442914" y="4056387"/>
            <a:ext cx="1520680" cy="1065712"/>
          </a:xfrm>
          <a:prstGeom prst="rect">
            <a:avLst/>
          </a:prstGeom>
          <a:ln w="3175">
            <a:noFill/>
          </a:ln>
        </p:spPr>
      </p:pic>
      <p:cxnSp>
        <p:nvCxnSpPr>
          <p:cNvPr id="49" name="Lige pilforbindelse 48">
            <a:extLst>
              <a:ext uri="{FF2B5EF4-FFF2-40B4-BE49-F238E27FC236}">
                <a16:creationId xmlns:a16="http://schemas.microsoft.com/office/drawing/2014/main" id="{2F41E4AA-874B-D981-A5BB-E6F36494DBEA}"/>
              </a:ext>
            </a:extLst>
          </p:cNvPr>
          <p:cNvCxnSpPr>
            <a:cxnSpLocks/>
          </p:cNvCxnSpPr>
          <p:nvPr userDrawn="1"/>
        </p:nvCxnSpPr>
        <p:spPr>
          <a:xfrm flipH="1">
            <a:off x="2046056" y="4410731"/>
            <a:ext cx="548612"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cxnSp>
        <p:nvCxnSpPr>
          <p:cNvPr id="27" name="Lige pilforbindelse 26">
            <a:extLst>
              <a:ext uri="{FF2B5EF4-FFF2-40B4-BE49-F238E27FC236}">
                <a16:creationId xmlns:a16="http://schemas.microsoft.com/office/drawing/2014/main" id="{0B6CCE1F-22E6-9EDE-6C09-2A0F3E02B987}"/>
              </a:ext>
            </a:extLst>
          </p:cNvPr>
          <p:cNvCxnSpPr>
            <a:cxnSpLocks/>
          </p:cNvCxnSpPr>
          <p:nvPr userDrawn="1"/>
        </p:nvCxnSpPr>
        <p:spPr>
          <a:xfrm flipH="1">
            <a:off x="9623316" y="3588020"/>
            <a:ext cx="875115"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734690956"/>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Slide i rø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BFE8A-5EDB-5446-7A1A-266FC7F8FA23}"/>
              </a:ext>
            </a:extLst>
          </p:cNvPr>
          <p:cNvSpPr/>
          <p:nvPr userDrawn="1"/>
        </p:nvSpPr>
        <p:spPr>
          <a:xfrm rot="180000">
            <a:off x="-10122" y="-3260"/>
            <a:ext cx="12215661" cy="68621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020 w 12197020"/>
              <a:gd name="connsiteY0" fmla="*/ 0 h 6858000"/>
              <a:gd name="connsiteX1" fmla="*/ 12197020 w 12197020"/>
              <a:gd name="connsiteY1" fmla="*/ 0 h 6858000"/>
              <a:gd name="connsiteX2" fmla="*/ 12197020 w 12197020"/>
              <a:gd name="connsiteY2" fmla="*/ 6858000 h 6858000"/>
              <a:gd name="connsiteX3" fmla="*/ 5020 w 12197020"/>
              <a:gd name="connsiteY3" fmla="*/ 6858000 h 6858000"/>
              <a:gd name="connsiteX4" fmla="*/ 0 w 12197020"/>
              <a:gd name="connsiteY4" fmla="*/ 307881 h 6858000"/>
              <a:gd name="connsiteX5" fmla="*/ 5020 w 12197020"/>
              <a:gd name="connsiteY5" fmla="*/ 0 h 6858000"/>
              <a:gd name="connsiteX0" fmla="*/ 904600 w 13096600"/>
              <a:gd name="connsiteY0" fmla="*/ 0 h 6858000"/>
              <a:gd name="connsiteX1" fmla="*/ 13096600 w 13096600"/>
              <a:gd name="connsiteY1" fmla="*/ 0 h 6858000"/>
              <a:gd name="connsiteX2" fmla="*/ 13096600 w 13096600"/>
              <a:gd name="connsiteY2" fmla="*/ 6858000 h 6858000"/>
              <a:gd name="connsiteX3" fmla="*/ 904600 w 13096600"/>
              <a:gd name="connsiteY3" fmla="*/ 6858000 h 6858000"/>
              <a:gd name="connsiteX4" fmla="*/ 899580 w 13096600"/>
              <a:gd name="connsiteY4" fmla="*/ 307881 h 6858000"/>
              <a:gd name="connsiteX5" fmla="*/ 899580 w 13096600"/>
              <a:gd name="connsiteY5" fmla="*/ 307881 h 6858000"/>
              <a:gd name="connsiteX6" fmla="*/ 904600 w 13096600"/>
              <a:gd name="connsiteY6" fmla="*/ 0 h 6858000"/>
              <a:gd name="connsiteX0" fmla="*/ 904600 w 13096600"/>
              <a:gd name="connsiteY0" fmla="*/ 3038 h 6861038"/>
              <a:gd name="connsiteX1" fmla="*/ 6923270 w 13096600"/>
              <a:gd name="connsiteY1" fmla="*/ 0 h 6861038"/>
              <a:gd name="connsiteX2" fmla="*/ 13096600 w 13096600"/>
              <a:gd name="connsiteY2" fmla="*/ 3038 h 6861038"/>
              <a:gd name="connsiteX3" fmla="*/ 13096600 w 13096600"/>
              <a:gd name="connsiteY3" fmla="*/ 6861038 h 6861038"/>
              <a:gd name="connsiteX4" fmla="*/ 904600 w 13096600"/>
              <a:gd name="connsiteY4" fmla="*/ 6861038 h 6861038"/>
              <a:gd name="connsiteX5" fmla="*/ 899580 w 13096600"/>
              <a:gd name="connsiteY5" fmla="*/ 310919 h 6861038"/>
              <a:gd name="connsiteX6" fmla="*/ 899580 w 13096600"/>
              <a:gd name="connsiteY6" fmla="*/ 310919 h 6861038"/>
              <a:gd name="connsiteX7" fmla="*/ 904600 w 13096600"/>
              <a:gd name="connsiteY7" fmla="*/ 3038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1228 h 6861347"/>
              <a:gd name="connsiteX1" fmla="*/ 6023690 w 12197020"/>
              <a:gd name="connsiteY1" fmla="*/ 309 h 6861347"/>
              <a:gd name="connsiteX2" fmla="*/ 12032502 w 12197020"/>
              <a:gd name="connsiteY2" fmla="*/ 0 h 6861347"/>
              <a:gd name="connsiteX3" fmla="*/ 12197020 w 12197020"/>
              <a:gd name="connsiteY3" fmla="*/ 3347 h 6861347"/>
              <a:gd name="connsiteX4" fmla="*/ 12197020 w 12197020"/>
              <a:gd name="connsiteY4" fmla="*/ 6861347 h 6861347"/>
              <a:gd name="connsiteX5" fmla="*/ 5020 w 12197020"/>
              <a:gd name="connsiteY5" fmla="*/ 6861347 h 6861347"/>
              <a:gd name="connsiteX6" fmla="*/ 0 w 12197020"/>
              <a:gd name="connsiteY6" fmla="*/ 311228 h 6861347"/>
              <a:gd name="connsiteX7" fmla="*/ 0 w 12197020"/>
              <a:gd name="connsiteY7"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7020 w 12198399"/>
              <a:gd name="connsiteY3" fmla="*/ 3347 h 6861347"/>
              <a:gd name="connsiteX4" fmla="*/ 12198399 w 12198399"/>
              <a:gd name="connsiteY4" fmla="*/ 3265624 h 6861347"/>
              <a:gd name="connsiteX5" fmla="*/ 12197020 w 12198399"/>
              <a:gd name="connsiteY5" fmla="*/ 6861347 h 6861347"/>
              <a:gd name="connsiteX6" fmla="*/ 5020 w 12198399"/>
              <a:gd name="connsiteY6" fmla="*/ 6861347 h 6861347"/>
              <a:gd name="connsiteX7" fmla="*/ 0 w 12198399"/>
              <a:gd name="connsiteY7" fmla="*/ 311228 h 6861347"/>
              <a:gd name="connsiteX8" fmla="*/ 0 w 12198399"/>
              <a:gd name="connsiteY8"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8399 w 12198399"/>
              <a:gd name="connsiteY3" fmla="*/ 3265624 h 6861347"/>
              <a:gd name="connsiteX4" fmla="*/ 12197020 w 12198399"/>
              <a:gd name="connsiteY4" fmla="*/ 6861347 h 6861347"/>
              <a:gd name="connsiteX5" fmla="*/ 5020 w 12198399"/>
              <a:gd name="connsiteY5" fmla="*/ 6861347 h 6861347"/>
              <a:gd name="connsiteX6" fmla="*/ 0 w 12198399"/>
              <a:gd name="connsiteY6" fmla="*/ 311228 h 6861347"/>
              <a:gd name="connsiteX7" fmla="*/ 0 w 12198399"/>
              <a:gd name="connsiteY7" fmla="*/ 311228 h 6861347"/>
              <a:gd name="connsiteX0" fmla="*/ 0 w 13100248"/>
              <a:gd name="connsiteY0" fmla="*/ 311228 h 6912889"/>
              <a:gd name="connsiteX1" fmla="*/ 6023690 w 13100248"/>
              <a:gd name="connsiteY1" fmla="*/ 309 h 6912889"/>
              <a:gd name="connsiteX2" fmla="*/ 12032502 w 13100248"/>
              <a:gd name="connsiteY2" fmla="*/ 0 h 6912889"/>
              <a:gd name="connsiteX3" fmla="*/ 12198399 w 13100248"/>
              <a:gd name="connsiteY3" fmla="*/ 3265624 h 6912889"/>
              <a:gd name="connsiteX4" fmla="*/ 12197527 w 13100248"/>
              <a:gd name="connsiteY4" fmla="*/ 6553107 h 6912889"/>
              <a:gd name="connsiteX5" fmla="*/ 12197020 w 13100248"/>
              <a:gd name="connsiteY5" fmla="*/ 6861347 h 6912889"/>
              <a:gd name="connsiteX6" fmla="*/ 5020 w 13100248"/>
              <a:gd name="connsiteY6" fmla="*/ 6861347 h 6912889"/>
              <a:gd name="connsiteX7" fmla="*/ 0 w 13100248"/>
              <a:gd name="connsiteY7" fmla="*/ 311228 h 6912889"/>
              <a:gd name="connsiteX8" fmla="*/ 0 w 13100248"/>
              <a:gd name="connsiteY8" fmla="*/ 311228 h 6912889"/>
              <a:gd name="connsiteX0" fmla="*/ 0 w 12636493"/>
              <a:gd name="connsiteY0" fmla="*/ 311228 h 6913047"/>
              <a:gd name="connsiteX1" fmla="*/ 6023690 w 12636493"/>
              <a:gd name="connsiteY1" fmla="*/ 309 h 6913047"/>
              <a:gd name="connsiteX2" fmla="*/ 12032502 w 12636493"/>
              <a:gd name="connsiteY2" fmla="*/ 0 h 6913047"/>
              <a:gd name="connsiteX3" fmla="*/ 12198399 w 12636493"/>
              <a:gd name="connsiteY3" fmla="*/ 3265624 h 6913047"/>
              <a:gd name="connsiteX4" fmla="*/ 12197527 w 12636493"/>
              <a:gd name="connsiteY4" fmla="*/ 6553107 h 6913047"/>
              <a:gd name="connsiteX5" fmla="*/ 12197020 w 12636493"/>
              <a:gd name="connsiteY5" fmla="*/ 6861347 h 6913047"/>
              <a:gd name="connsiteX6" fmla="*/ 6265722 w 12636493"/>
              <a:gd name="connsiteY6" fmla="*/ 6858733 h 6913047"/>
              <a:gd name="connsiteX7" fmla="*/ 5020 w 12636493"/>
              <a:gd name="connsiteY7" fmla="*/ 6861347 h 6913047"/>
              <a:gd name="connsiteX8" fmla="*/ 0 w 12636493"/>
              <a:gd name="connsiteY8" fmla="*/ 311228 h 6913047"/>
              <a:gd name="connsiteX9" fmla="*/ 0 w 12636493"/>
              <a:gd name="connsiteY9" fmla="*/ 311228 h 691304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210495"/>
              <a:gd name="connsiteY0" fmla="*/ 311228 h 6911477"/>
              <a:gd name="connsiteX1" fmla="*/ 6023690 w 12210495"/>
              <a:gd name="connsiteY1" fmla="*/ 309 h 6911477"/>
              <a:gd name="connsiteX2" fmla="*/ 12032502 w 12210495"/>
              <a:gd name="connsiteY2" fmla="*/ 0 h 6911477"/>
              <a:gd name="connsiteX3" fmla="*/ 12198399 w 12210495"/>
              <a:gd name="connsiteY3" fmla="*/ 3265624 h 6911477"/>
              <a:gd name="connsiteX4" fmla="*/ 12197527 w 12210495"/>
              <a:gd name="connsiteY4" fmla="*/ 6553107 h 6911477"/>
              <a:gd name="connsiteX5" fmla="*/ 6265722 w 12210495"/>
              <a:gd name="connsiteY5" fmla="*/ 6858733 h 6911477"/>
              <a:gd name="connsiteX6" fmla="*/ 5020 w 12210495"/>
              <a:gd name="connsiteY6" fmla="*/ 6861347 h 6911477"/>
              <a:gd name="connsiteX7" fmla="*/ 0 w 12210495"/>
              <a:gd name="connsiteY7" fmla="*/ 311228 h 6911477"/>
              <a:gd name="connsiteX8" fmla="*/ 0 w 12210495"/>
              <a:gd name="connsiteY8" fmla="*/ 311228 h 6911477"/>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643392"/>
              <a:gd name="connsiteY0" fmla="*/ 311228 h 6930192"/>
              <a:gd name="connsiteX1" fmla="*/ 6023690 w 12643392"/>
              <a:gd name="connsiteY1" fmla="*/ 309 h 6930192"/>
              <a:gd name="connsiteX2" fmla="*/ 12032502 w 12643392"/>
              <a:gd name="connsiteY2" fmla="*/ 0 h 6930192"/>
              <a:gd name="connsiteX3" fmla="*/ 12198399 w 12643392"/>
              <a:gd name="connsiteY3" fmla="*/ 3265624 h 6930192"/>
              <a:gd name="connsiteX4" fmla="*/ 12197527 w 12643392"/>
              <a:gd name="connsiteY4" fmla="*/ 6553107 h 6930192"/>
              <a:gd name="connsiteX5" fmla="*/ 6265722 w 12643392"/>
              <a:gd name="connsiteY5" fmla="*/ 6858733 h 6930192"/>
              <a:gd name="connsiteX6" fmla="*/ 5020 w 12643392"/>
              <a:gd name="connsiteY6" fmla="*/ 6861347 h 6930192"/>
              <a:gd name="connsiteX7" fmla="*/ 0 w 12643392"/>
              <a:gd name="connsiteY7" fmla="*/ 311228 h 6930192"/>
              <a:gd name="connsiteX8" fmla="*/ 0 w 12643392"/>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461926 w 12672421"/>
              <a:gd name="connsiteY0" fmla="*/ 311228 h 6861347"/>
              <a:gd name="connsiteX1" fmla="*/ 6485616 w 12672421"/>
              <a:gd name="connsiteY1" fmla="*/ 309 h 6861347"/>
              <a:gd name="connsiteX2" fmla="*/ 12494428 w 12672421"/>
              <a:gd name="connsiteY2" fmla="*/ 0 h 6861347"/>
              <a:gd name="connsiteX3" fmla="*/ 12660325 w 12672421"/>
              <a:gd name="connsiteY3" fmla="*/ 3265624 h 6861347"/>
              <a:gd name="connsiteX4" fmla="*/ 12659453 w 12672421"/>
              <a:gd name="connsiteY4" fmla="*/ 6553107 h 6861347"/>
              <a:gd name="connsiteX5" fmla="*/ 6727648 w 12672421"/>
              <a:gd name="connsiteY5" fmla="*/ 6858733 h 6861347"/>
              <a:gd name="connsiteX6" fmla="*/ 466946 w 12672421"/>
              <a:gd name="connsiteY6" fmla="*/ 6861347 h 6861347"/>
              <a:gd name="connsiteX7" fmla="*/ 456854 w 12672421"/>
              <a:gd name="connsiteY7" fmla="*/ 3482213 h 6861347"/>
              <a:gd name="connsiteX8" fmla="*/ 461926 w 12672421"/>
              <a:gd name="connsiteY8" fmla="*/ 311228 h 6861347"/>
              <a:gd name="connsiteX9" fmla="*/ 461926 w 12672421"/>
              <a:gd name="connsiteY9" fmla="*/ 311228 h 6861347"/>
              <a:gd name="connsiteX0" fmla="*/ 461926 w 12672421"/>
              <a:gd name="connsiteY0" fmla="*/ 311228 h 6862155"/>
              <a:gd name="connsiteX1" fmla="*/ 6485616 w 12672421"/>
              <a:gd name="connsiteY1" fmla="*/ 309 h 6862155"/>
              <a:gd name="connsiteX2" fmla="*/ 12494428 w 12672421"/>
              <a:gd name="connsiteY2" fmla="*/ 0 h 6862155"/>
              <a:gd name="connsiteX3" fmla="*/ 12660325 w 12672421"/>
              <a:gd name="connsiteY3" fmla="*/ 3265624 h 6862155"/>
              <a:gd name="connsiteX4" fmla="*/ 12659453 w 12672421"/>
              <a:gd name="connsiteY4" fmla="*/ 6553107 h 6862155"/>
              <a:gd name="connsiteX5" fmla="*/ 6727648 w 12672421"/>
              <a:gd name="connsiteY5" fmla="*/ 6858733 h 6862155"/>
              <a:gd name="connsiteX6" fmla="*/ 633989 w 12672421"/>
              <a:gd name="connsiteY6" fmla="*/ 6862155 h 6862155"/>
              <a:gd name="connsiteX7" fmla="*/ 466946 w 12672421"/>
              <a:gd name="connsiteY7" fmla="*/ 6861347 h 6862155"/>
              <a:gd name="connsiteX8" fmla="*/ 456854 w 12672421"/>
              <a:gd name="connsiteY8" fmla="*/ 3482213 h 6862155"/>
              <a:gd name="connsiteX9" fmla="*/ 461926 w 12672421"/>
              <a:gd name="connsiteY9" fmla="*/ 311228 h 6862155"/>
              <a:gd name="connsiteX10" fmla="*/ 461926 w 12672421"/>
              <a:gd name="connsiteY10" fmla="*/ 311228 h 6862155"/>
              <a:gd name="connsiteX0" fmla="*/ 5166 w 12215661"/>
              <a:gd name="connsiteY0" fmla="*/ 311228 h 6862155"/>
              <a:gd name="connsiteX1" fmla="*/ 6028856 w 12215661"/>
              <a:gd name="connsiteY1" fmla="*/ 309 h 6862155"/>
              <a:gd name="connsiteX2" fmla="*/ 12037668 w 12215661"/>
              <a:gd name="connsiteY2" fmla="*/ 0 h 6862155"/>
              <a:gd name="connsiteX3" fmla="*/ 12203565 w 12215661"/>
              <a:gd name="connsiteY3" fmla="*/ 3265624 h 6862155"/>
              <a:gd name="connsiteX4" fmla="*/ 12202693 w 12215661"/>
              <a:gd name="connsiteY4" fmla="*/ 6553107 h 6862155"/>
              <a:gd name="connsiteX5" fmla="*/ 6270888 w 12215661"/>
              <a:gd name="connsiteY5" fmla="*/ 6858733 h 6862155"/>
              <a:gd name="connsiteX6" fmla="*/ 177229 w 12215661"/>
              <a:gd name="connsiteY6" fmla="*/ 6862155 h 6862155"/>
              <a:gd name="connsiteX7" fmla="*/ 94 w 12215661"/>
              <a:gd name="connsiteY7" fmla="*/ 3482213 h 6862155"/>
              <a:gd name="connsiteX8" fmla="*/ 5166 w 12215661"/>
              <a:gd name="connsiteY8" fmla="*/ 311228 h 6862155"/>
              <a:gd name="connsiteX9" fmla="*/ 5166 w 12215661"/>
              <a:gd name="connsiteY9" fmla="*/ 311228 h 68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5661" h="6862155">
                <a:moveTo>
                  <a:pt x="5166" y="311228"/>
                </a:moveTo>
                <a:lnTo>
                  <a:pt x="6028856" y="309"/>
                </a:lnTo>
                <a:lnTo>
                  <a:pt x="12037668" y="0"/>
                </a:lnTo>
                <a:lnTo>
                  <a:pt x="12203565" y="3265624"/>
                </a:lnTo>
                <a:cubicBezTo>
                  <a:pt x="12231069" y="4357809"/>
                  <a:pt x="12203129" y="4909365"/>
                  <a:pt x="12202693" y="6553107"/>
                </a:cubicBezTo>
                <a:lnTo>
                  <a:pt x="6270888" y="6858733"/>
                </a:lnTo>
                <a:lnTo>
                  <a:pt x="177229" y="6862155"/>
                </a:lnTo>
                <a:lnTo>
                  <a:pt x="94" y="3482213"/>
                </a:lnTo>
                <a:cubicBezTo>
                  <a:pt x="-743" y="2390527"/>
                  <a:pt x="4321" y="839725"/>
                  <a:pt x="5166" y="311228"/>
                </a:cubicBezTo>
                <a:lnTo>
                  <a:pt x="5166" y="311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658813" y="1783600"/>
            <a:ext cx="8244000" cy="1342841"/>
          </a:xfrm>
        </p:spPr>
        <p:txBody>
          <a:bodyPr anchor="t"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br>
              <a:rPr lang="en-US"/>
            </a:b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658813" y="3392503"/>
            <a:ext cx="4837112" cy="622300"/>
          </a:xfrm>
        </p:spPr>
        <p:txBody>
          <a:bodyPr anchor="t"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0013" y="5306955"/>
            <a:ext cx="1422998" cy="1044000"/>
          </a:xfrm>
          <a:prstGeom prst="rect">
            <a:avLst/>
          </a:prstGeom>
        </p:spPr>
      </p:pic>
      <p:pic>
        <p:nvPicPr>
          <p:cNvPr id="8" name="Graphic 7">
            <a:extLst>
              <a:ext uri="{FF2B5EF4-FFF2-40B4-BE49-F238E27FC236}">
                <a16:creationId xmlns:a16="http://schemas.microsoft.com/office/drawing/2014/main" id="{AEB36786-1AAC-AC34-D3A1-8907E34DB5F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261" y="354025"/>
            <a:ext cx="885600" cy="380975"/>
          </a:xfrm>
          <a:prstGeom prst="rect">
            <a:avLst/>
          </a:prstGeom>
        </p:spPr>
      </p:pic>
    </p:spTree>
    <p:extLst>
      <p:ext uri="{BB962C8B-B14F-4D97-AF65-F5344CB8AC3E}">
        <p14:creationId xmlns:p14="http://schemas.microsoft.com/office/powerpoint/2010/main" val="528648639"/>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096F3E20-0293-C58B-F0A2-E051818DD27F}"/>
              </a:ext>
            </a:extLst>
          </p:cNvPr>
          <p:cNvSpPr>
            <a:spLocks noGrp="1"/>
          </p:cNvSpPr>
          <p:nvPr>
            <p:ph type="ftr" sz="quarter" idx="11"/>
          </p:nvPr>
        </p:nvSpPr>
        <p:spPr>
          <a:xfrm>
            <a:off x="1097756" y="6522575"/>
            <a:ext cx="4114800" cy="144000"/>
          </a:xfrm>
        </p:spPr>
        <p:txBody>
          <a:bodyPr/>
          <a:lstStyle/>
          <a:p>
            <a:r>
              <a:rPr lang="en-GB"/>
              <a:t>Præsentations titel</a:t>
            </a:r>
            <a:endParaRPr lang="en-GB" dirty="0"/>
          </a:p>
        </p:txBody>
      </p:sp>
      <p:sp>
        <p:nvSpPr>
          <p:cNvPr id="16" name="Text Placeholder 7">
            <a:extLst>
              <a:ext uri="{FF2B5EF4-FFF2-40B4-BE49-F238E27FC236}">
                <a16:creationId xmlns:a16="http://schemas.microsoft.com/office/drawing/2014/main" id="{393E73C8-A609-4404-9ED1-CF6F6D1B4930}"/>
              </a:ext>
            </a:extLst>
          </p:cNvPr>
          <p:cNvSpPr>
            <a:spLocks noGrp="1"/>
          </p:cNvSpPr>
          <p:nvPr>
            <p:ph type="body" sz="quarter" idx="13" hasCustomPrompt="1"/>
          </p:nvPr>
        </p:nvSpPr>
        <p:spPr>
          <a:xfrm rot="-180000">
            <a:off x="454893" y="618228"/>
            <a:ext cx="2151428" cy="696116"/>
          </a:xfrm>
          <a:solidFill>
            <a:schemeClr val="accent2"/>
          </a:solidFill>
        </p:spPr>
        <p:txBody>
          <a:bodyPr/>
          <a:lstStyle>
            <a:lvl1pPr marL="0" indent="0">
              <a:buFontTx/>
              <a:buNone/>
              <a:defRPr sz="100">
                <a:solidFill>
                  <a:schemeClr val="accent2">
                    <a:alpha val="0"/>
                  </a:schemeClr>
                </a:solidFill>
              </a:defRPr>
            </a:lvl1pPr>
          </a:lstStyle>
          <a:p>
            <a:pPr lvl="0"/>
            <a:r>
              <a:rPr lang="en-US" dirty="0"/>
              <a:t>x</a:t>
            </a:r>
            <a:endParaRPr lang="en-GB" dirty="0"/>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5305425" y="708226"/>
            <a:ext cx="5748295" cy="5600500"/>
          </a:xfrm>
        </p:spPr>
        <p:txBody>
          <a:bodyPr/>
          <a:lstStyle>
            <a:lvl1pPr marL="288000" indent="-288000">
              <a:spcBef>
                <a:spcPts val="2400"/>
              </a:spcBef>
              <a:buSzPct val="100000"/>
              <a:buFont typeface="+mj-lt"/>
              <a:buAutoNum type="arabicPeriod"/>
              <a:defRPr>
                <a:solidFill>
                  <a:schemeClr val="tx1"/>
                </a:solidFill>
              </a:defRPr>
            </a:lvl1pPr>
          </a:lstStyle>
          <a:p>
            <a:pPr lvl="0"/>
            <a:r>
              <a:rPr lang="da-DK" dirty="0"/>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8" name="Text Placeholder 7">
            <a:extLst>
              <a:ext uri="{FF2B5EF4-FFF2-40B4-BE49-F238E27FC236}">
                <a16:creationId xmlns:a16="http://schemas.microsoft.com/office/drawing/2014/main" id="{5B792F27-7012-4CF5-A2F0-06BBF0B3BA79}"/>
              </a:ext>
            </a:extLst>
          </p:cNvPr>
          <p:cNvSpPr>
            <a:spLocks noGrp="1"/>
          </p:cNvSpPr>
          <p:nvPr>
            <p:ph type="body" sz="quarter" idx="14" hasCustomPrompt="1"/>
          </p:nvPr>
        </p:nvSpPr>
        <p:spPr>
          <a:xfrm>
            <a:off x="575008" y="638292"/>
            <a:ext cx="1932448" cy="611864"/>
          </a:xfrm>
          <a:noFill/>
        </p:spPr>
        <p:txBody>
          <a:bodyPr>
            <a:noAutofit/>
          </a:bodyPr>
          <a:lstStyle>
            <a:lvl1pPr marL="0" indent="0">
              <a:buFontTx/>
              <a:buNone/>
              <a:defRPr sz="4100" b="1">
                <a:solidFill>
                  <a:schemeClr val="bg1"/>
                </a:solidFill>
                <a:latin typeface="+mj-lt"/>
              </a:defRPr>
            </a:lvl1pPr>
          </a:lstStyle>
          <a:p>
            <a:pPr lvl="0"/>
            <a:r>
              <a:rPr lang="en-US" dirty="0"/>
              <a:t>Agenda</a:t>
            </a:r>
            <a:endParaRPr lang="en-GB" dirty="0"/>
          </a:p>
        </p:txBody>
      </p:sp>
      <p:sp>
        <p:nvSpPr>
          <p:cNvPr id="11" name="Text Placeholder 4">
            <a:extLst>
              <a:ext uri="{FF2B5EF4-FFF2-40B4-BE49-F238E27FC236}">
                <a16:creationId xmlns:a16="http://schemas.microsoft.com/office/drawing/2014/main" id="{1B6994E9-37F3-CE81-D919-E5835FFAB70A}"/>
              </a:ext>
            </a:extLst>
          </p:cNvPr>
          <p:cNvSpPr>
            <a:spLocks noGrp="1"/>
          </p:cNvSpPr>
          <p:nvPr>
            <p:ph type="body" sz="quarter" idx="15" hasCustomPrompt="1"/>
          </p:nvPr>
        </p:nvSpPr>
        <p:spPr>
          <a:xfrm>
            <a:off x="197256" y="2951998"/>
            <a:ext cx="4536000" cy="39060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1369603245"/>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rød">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BD541F7-508C-CB52-DA36-BF4518722669}"/>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8" name="Footer Placeholder 4">
            <a:extLst>
              <a:ext uri="{FF2B5EF4-FFF2-40B4-BE49-F238E27FC236}">
                <a16:creationId xmlns:a16="http://schemas.microsoft.com/office/drawing/2014/main" id="{2C94F96F-A055-B2CA-AF2E-CAFBF2B5D821}"/>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endParaRPr lang="en-GB" dirty="0"/>
          </a:p>
        </p:txBody>
      </p:sp>
      <p:sp>
        <p:nvSpPr>
          <p:cNvPr id="16" name="Text Placeholder 7">
            <a:extLst>
              <a:ext uri="{FF2B5EF4-FFF2-40B4-BE49-F238E27FC236}">
                <a16:creationId xmlns:a16="http://schemas.microsoft.com/office/drawing/2014/main" id="{393E73C8-A609-4404-9ED1-CF6F6D1B4930}"/>
              </a:ext>
            </a:extLst>
          </p:cNvPr>
          <p:cNvSpPr>
            <a:spLocks noGrp="1"/>
          </p:cNvSpPr>
          <p:nvPr>
            <p:ph type="body" sz="quarter" idx="13" hasCustomPrompt="1"/>
          </p:nvPr>
        </p:nvSpPr>
        <p:spPr>
          <a:xfrm rot="-180000">
            <a:off x="454893" y="618228"/>
            <a:ext cx="2151428" cy="696116"/>
          </a:xfrm>
          <a:solidFill>
            <a:schemeClr val="accent2"/>
          </a:solidFill>
        </p:spPr>
        <p:txBody>
          <a:bodyPr/>
          <a:lstStyle>
            <a:lvl1pPr marL="0" indent="0">
              <a:buFontTx/>
              <a:buNone/>
              <a:defRPr sz="100">
                <a:solidFill>
                  <a:schemeClr val="accent2">
                    <a:alpha val="0"/>
                  </a:schemeClr>
                </a:solidFill>
              </a:defRPr>
            </a:lvl1pPr>
          </a:lstStyle>
          <a:p>
            <a:pPr lvl="0"/>
            <a:r>
              <a:rPr lang="en-US" dirty="0"/>
              <a:t>x</a:t>
            </a:r>
            <a:endParaRPr lang="en-GB" dirty="0"/>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5305425" y="708226"/>
            <a:ext cx="5748295" cy="5600500"/>
          </a:xfrm>
        </p:spPr>
        <p:txBody>
          <a:bodyPr/>
          <a:lstStyle>
            <a:lvl1pPr marL="288000" indent="-288000">
              <a:spcBef>
                <a:spcPts val="2400"/>
              </a:spcBef>
              <a:buSzPct val="100000"/>
              <a:buFont typeface="+mj-lt"/>
              <a:buAutoNum type="arabicPeriod"/>
              <a:defRPr>
                <a:solidFill>
                  <a:schemeClr val="bg1"/>
                </a:solidFill>
              </a:defRPr>
            </a:lvl1pPr>
          </a:lstStyle>
          <a:p>
            <a:pPr lvl="0"/>
            <a:r>
              <a:rPr lang="da-DK" dirty="0"/>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8" name="Text Placeholder 7">
            <a:extLst>
              <a:ext uri="{FF2B5EF4-FFF2-40B4-BE49-F238E27FC236}">
                <a16:creationId xmlns:a16="http://schemas.microsoft.com/office/drawing/2014/main" id="{5B792F27-7012-4CF5-A2F0-06BBF0B3BA79}"/>
              </a:ext>
            </a:extLst>
          </p:cNvPr>
          <p:cNvSpPr>
            <a:spLocks noGrp="1"/>
          </p:cNvSpPr>
          <p:nvPr>
            <p:ph type="body" sz="quarter" idx="14" hasCustomPrompt="1"/>
          </p:nvPr>
        </p:nvSpPr>
        <p:spPr>
          <a:xfrm>
            <a:off x="575008" y="638292"/>
            <a:ext cx="1932448" cy="611864"/>
          </a:xfrm>
          <a:noFill/>
        </p:spPr>
        <p:txBody>
          <a:bodyPr>
            <a:noAutofit/>
          </a:bodyPr>
          <a:lstStyle>
            <a:lvl1pPr marL="0" indent="0">
              <a:buFontTx/>
              <a:buNone/>
              <a:defRPr sz="4100" b="1">
                <a:solidFill>
                  <a:schemeClr val="bg1"/>
                </a:solidFill>
                <a:latin typeface="+mj-lt"/>
              </a:defRPr>
            </a:lvl1pPr>
          </a:lstStyle>
          <a:p>
            <a:pPr lvl="0"/>
            <a:r>
              <a:rPr lang="en-US" dirty="0"/>
              <a:t>Agenda</a:t>
            </a:r>
            <a:endParaRPr lang="en-GB" dirty="0"/>
          </a:p>
        </p:txBody>
      </p:sp>
      <p:sp>
        <p:nvSpPr>
          <p:cNvPr id="11" name="Text Placeholder 4">
            <a:extLst>
              <a:ext uri="{FF2B5EF4-FFF2-40B4-BE49-F238E27FC236}">
                <a16:creationId xmlns:a16="http://schemas.microsoft.com/office/drawing/2014/main" id="{1B6994E9-37F3-CE81-D919-E5835FFAB70A}"/>
              </a:ext>
            </a:extLst>
          </p:cNvPr>
          <p:cNvSpPr>
            <a:spLocks noGrp="1"/>
          </p:cNvSpPr>
          <p:nvPr>
            <p:ph type="body" sz="quarter" idx="15" hasCustomPrompt="1"/>
          </p:nvPr>
        </p:nvSpPr>
        <p:spPr>
          <a:xfrm>
            <a:off x="197256" y="2951998"/>
            <a:ext cx="4536000" cy="3906000"/>
          </a:xfrm>
          <a:blipFill>
            <a:blip r:embed="rId3"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107568486"/>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og en sp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DF6B-EAA3-4C9B-A191-44B9CFE13C1E}"/>
              </a:ext>
            </a:extLst>
          </p:cNvPr>
          <p:cNvSpPr>
            <a:spLocks noGrp="1"/>
          </p:cNvSpPr>
          <p:nvPr>
            <p:ph type="title" hasCustomPrompt="1"/>
          </p:nvPr>
        </p:nvSpPr>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442913" y="1808163"/>
            <a:ext cx="11306175" cy="4320000"/>
          </a:xfrm>
        </p:spPr>
        <p:txBody>
          <a:bodyPr/>
          <a:lstStyle/>
          <a:p>
            <a:pPr lvl="0"/>
            <a:r>
              <a:rPr lang="da-DK" dirty="0"/>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28B7629-E602-44C5-930E-177769F0B0EA}"/>
              </a:ext>
            </a:extLst>
          </p:cNvPr>
          <p:cNvSpPr>
            <a:spLocks noGrp="1"/>
          </p:cNvSpPr>
          <p:nvPr>
            <p:ph type="ftr" sz="quarter" idx="11"/>
          </p:nvPr>
        </p:nvSpPr>
        <p:spPr/>
        <p:txBody>
          <a:bodyPr/>
          <a:lstStyle/>
          <a:p>
            <a:r>
              <a:rPr lang="en-GB" dirty="0" err="1"/>
              <a:t>Præsentations</a:t>
            </a:r>
            <a:r>
              <a:rPr lang="en-GB" dirty="0"/>
              <a:t> </a:t>
            </a:r>
            <a:r>
              <a:rPr lang="en-GB" dirty="0" err="1"/>
              <a:t>titel</a:t>
            </a:r>
            <a:endParaRPr lang="en-GB" dirty="0"/>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8" name="Text Placeholder 7">
            <a:extLst>
              <a:ext uri="{FF2B5EF4-FFF2-40B4-BE49-F238E27FC236}">
                <a16:creationId xmlns:a16="http://schemas.microsoft.com/office/drawing/2014/main" id="{65115610-0707-FBC9-AA86-5A32090B3D48}"/>
              </a:ext>
            </a:extLst>
          </p:cNvPr>
          <p:cNvSpPr>
            <a:spLocks noGrp="1"/>
          </p:cNvSpPr>
          <p:nvPr>
            <p:ph type="body" sz="quarter" idx="13"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2770216006"/>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og to spal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5362552" cy="4320000"/>
          </a:xfrm>
        </p:spPr>
        <p:txBody>
          <a:bodyPr/>
          <a:lstStyle/>
          <a:p>
            <a:pPr lvl="0"/>
            <a:r>
              <a:rPr lang="da-DK" dirty="0"/>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6171908" y="1825625"/>
            <a:ext cx="5577180"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8" name="Text Placeholder 7">
            <a:extLst>
              <a:ext uri="{FF2B5EF4-FFF2-40B4-BE49-F238E27FC236}">
                <a16:creationId xmlns:a16="http://schemas.microsoft.com/office/drawing/2014/main" id="{8E836C54-A88E-BE6F-350E-1D4BCBE8F59F}"/>
              </a:ext>
            </a:extLst>
          </p:cNvPr>
          <p:cNvSpPr>
            <a:spLocks noGrp="1"/>
          </p:cNvSpPr>
          <p:nvPr>
            <p:ph type="body" sz="quarter" idx="13"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3599623527"/>
      </p:ext>
    </p:extLst>
  </p:cSld>
  <p:clrMapOvr>
    <a:masterClrMapping/>
  </p:clrMapOvr>
  <p:extLst>
    <p:ext uri="{DCECCB84-F9BA-43D5-87BE-67443E8EF086}">
      <p15:sldGuideLst xmlns:p15="http://schemas.microsoft.com/office/powerpoint/2012/main">
        <p15:guide id="1" pos="3659" userDrawn="1">
          <p15:clr>
            <a:srgbClr val="A4A3A4"/>
          </p15:clr>
        </p15:guide>
        <p15:guide id="2" pos="3885" userDrawn="1">
          <p15:clr>
            <a:srgbClr val="A4A3A4"/>
          </p15:clr>
        </p15:guide>
        <p15:guide id="3" orient="horz" pos="1139"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tre spal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3526577" cy="4320000"/>
          </a:xfrm>
        </p:spPr>
        <p:txBody>
          <a:bodyPr/>
          <a:lstStyle/>
          <a:p>
            <a:pPr lvl="0"/>
            <a:r>
              <a:rPr lang="da-DK" dirty="0"/>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4335933" y="1825625"/>
            <a:ext cx="3526577"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2" name="Content Placeholder 3">
            <a:extLst>
              <a:ext uri="{FF2B5EF4-FFF2-40B4-BE49-F238E27FC236}">
                <a16:creationId xmlns:a16="http://schemas.microsoft.com/office/drawing/2014/main" id="{71CC9945-3DB5-4F5F-9CB1-2FB8C9CD96B1}"/>
              </a:ext>
            </a:extLst>
          </p:cNvPr>
          <p:cNvSpPr>
            <a:spLocks noGrp="1"/>
          </p:cNvSpPr>
          <p:nvPr>
            <p:ph sz="half" idx="13" hasCustomPrompt="1"/>
          </p:nvPr>
        </p:nvSpPr>
        <p:spPr>
          <a:xfrm>
            <a:off x="8216069" y="1825625"/>
            <a:ext cx="3526575" cy="4320000"/>
          </a:xfrm>
        </p:spPr>
        <p:txBody>
          <a:bodyPr/>
          <a:lstStyle/>
          <a:p>
            <a:pPr lvl="0"/>
            <a:r>
              <a:rPr lang="da-DK" dirty="0"/>
              <a:t>Klik for at redigere tekst</a:t>
            </a:r>
          </a:p>
        </p:txBody>
      </p:sp>
      <p:sp>
        <p:nvSpPr>
          <p:cNvPr id="9" name="Text Placeholder 7">
            <a:extLst>
              <a:ext uri="{FF2B5EF4-FFF2-40B4-BE49-F238E27FC236}">
                <a16:creationId xmlns:a16="http://schemas.microsoft.com/office/drawing/2014/main" id="{A1B871C0-D018-D78D-FECE-0DEBF41D3491}"/>
              </a:ext>
            </a:extLst>
          </p:cNvPr>
          <p:cNvSpPr>
            <a:spLocks noGrp="1"/>
          </p:cNvSpPr>
          <p:nvPr>
            <p:ph type="body" sz="quarter" idx="14"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236794823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FB2E1-5964-4F03-BEE8-7CBCC7FCBE65}"/>
              </a:ext>
            </a:extLst>
          </p:cNvPr>
          <p:cNvSpPr>
            <a:spLocks noGrp="1"/>
          </p:cNvSpPr>
          <p:nvPr>
            <p:ph type="title"/>
          </p:nvPr>
        </p:nvSpPr>
        <p:spPr>
          <a:xfrm>
            <a:off x="442914" y="441326"/>
            <a:ext cx="9144000" cy="1152988"/>
          </a:xfrm>
          <a:prstGeom prst="rect">
            <a:avLst/>
          </a:prstGeom>
        </p:spPr>
        <p:txBody>
          <a:bodyPr vert="horz" lIns="0" tIns="0" rIns="0" bIns="0" rtlCol="0" anchor="t" anchorCtr="0">
            <a:noAutofit/>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Text Placeholder 2">
            <a:extLst>
              <a:ext uri="{FF2B5EF4-FFF2-40B4-BE49-F238E27FC236}">
                <a16:creationId xmlns:a16="http://schemas.microsoft.com/office/drawing/2014/main" id="{CFFE28DD-84FC-40AD-89FD-5F5195685915}"/>
              </a:ext>
            </a:extLst>
          </p:cNvPr>
          <p:cNvSpPr>
            <a:spLocks noGrp="1"/>
          </p:cNvSpPr>
          <p:nvPr>
            <p:ph type="body" idx="1"/>
          </p:nvPr>
        </p:nvSpPr>
        <p:spPr>
          <a:xfrm>
            <a:off x="442913" y="1808163"/>
            <a:ext cx="11306175" cy="4500562"/>
          </a:xfrm>
          <a:prstGeom prst="rect">
            <a:avLst/>
          </a:prstGeom>
        </p:spPr>
        <p:txBody>
          <a:bodyPr vert="horz" lIns="0" tIns="0" rIns="0" bIns="0" rtlCol="0">
            <a:noAutofit/>
          </a:bodyPr>
          <a:lstStyle/>
          <a:p>
            <a:pPr lvl="0"/>
            <a:r>
              <a:rPr lang="da-DK" dirty="0"/>
              <a:t>Klik for at redigere tekst</a:t>
            </a:r>
          </a:p>
          <a:p>
            <a:pPr lvl="1"/>
            <a:r>
              <a:rPr lang="en-US" dirty="0" err="1"/>
              <a:t>Andet</a:t>
            </a:r>
            <a:r>
              <a:rPr lang="en-US" dirty="0"/>
              <a:t> </a:t>
            </a:r>
            <a:r>
              <a:rPr lang="en-US" dirty="0" err="1"/>
              <a:t>niveau</a:t>
            </a:r>
            <a:endParaRPr lang="en-US" dirty="0"/>
          </a:p>
          <a:p>
            <a:pPr lvl="2"/>
            <a:r>
              <a:rPr lang="en-US" dirty="0" err="1"/>
              <a:t>Tredie</a:t>
            </a:r>
            <a:r>
              <a:rPr lang="en-US" dirty="0"/>
              <a:t> </a:t>
            </a:r>
            <a:r>
              <a:rPr lang="en-US" dirty="0" err="1"/>
              <a:t>niveau</a:t>
            </a:r>
            <a:endParaRPr lang="en-US" dirty="0"/>
          </a:p>
          <a:p>
            <a:pPr lvl="3"/>
            <a:r>
              <a:rPr lang="en-US" dirty="0" err="1"/>
              <a:t>Fjerde</a:t>
            </a:r>
            <a:r>
              <a:rPr lang="en-US" dirty="0"/>
              <a:t> </a:t>
            </a:r>
            <a:r>
              <a:rPr lang="en-US" dirty="0" err="1"/>
              <a:t>niveau</a:t>
            </a:r>
            <a:endParaRPr lang="en-US" dirty="0"/>
          </a:p>
          <a:p>
            <a:pPr lvl="4"/>
            <a:r>
              <a:rPr lang="en-US" dirty="0" err="1"/>
              <a:t>Femte</a:t>
            </a:r>
            <a:r>
              <a:rPr lang="en-US" dirty="0"/>
              <a:t> </a:t>
            </a:r>
            <a:r>
              <a:rPr lang="en-US" dirty="0" err="1"/>
              <a:t>niveau</a:t>
            </a:r>
            <a:endParaRPr lang="en-US" dirty="0"/>
          </a:p>
          <a:p>
            <a:pPr lvl="5"/>
            <a:r>
              <a:rPr lang="en-US" dirty="0" err="1"/>
              <a:t>Sjette</a:t>
            </a:r>
            <a:endParaRPr lang="en-US" dirty="0"/>
          </a:p>
          <a:p>
            <a:pPr lvl="6"/>
            <a:r>
              <a:rPr lang="en-US" dirty="0"/>
              <a:t>SYVENDE</a:t>
            </a:r>
          </a:p>
        </p:txBody>
      </p:sp>
      <p:sp>
        <p:nvSpPr>
          <p:cNvPr id="4" name="Date Placeholder 3">
            <a:extLst>
              <a:ext uri="{FF2B5EF4-FFF2-40B4-BE49-F238E27FC236}">
                <a16:creationId xmlns:a16="http://schemas.microsoft.com/office/drawing/2014/main" id="{744BED4E-DC9F-4A0E-B240-ADC244C71E76}"/>
              </a:ext>
            </a:extLst>
          </p:cNvPr>
          <p:cNvSpPr>
            <a:spLocks noGrp="1"/>
          </p:cNvSpPr>
          <p:nvPr>
            <p:ph type="dt" sz="half" idx="2"/>
          </p:nvPr>
        </p:nvSpPr>
        <p:spPr>
          <a:xfrm>
            <a:off x="8556812" y="6522575"/>
            <a:ext cx="2743200" cy="144000"/>
          </a:xfrm>
          <a:prstGeom prst="rect">
            <a:avLst/>
          </a:prstGeom>
        </p:spPr>
        <p:txBody>
          <a:bodyPr vert="horz" lIns="0" tIns="0" rIns="0" bIns="0" rtlCol="0" anchor="ctr"/>
          <a:lstStyle>
            <a:lvl1pPr algn="r">
              <a:defRPr sz="700">
                <a:solidFill>
                  <a:schemeClr val="accent2"/>
                </a:solidFill>
              </a:defRPr>
            </a:lvl1pPr>
          </a:lstStyle>
          <a:p>
            <a:endParaRPr lang="en-GB" dirty="0"/>
          </a:p>
        </p:txBody>
      </p:sp>
      <p:sp>
        <p:nvSpPr>
          <p:cNvPr id="5" name="Footer Placeholder 4">
            <a:extLst>
              <a:ext uri="{FF2B5EF4-FFF2-40B4-BE49-F238E27FC236}">
                <a16:creationId xmlns:a16="http://schemas.microsoft.com/office/drawing/2014/main" id="{213C9319-CFE7-412D-A9F6-A48F28C77ECC}"/>
              </a:ext>
            </a:extLst>
          </p:cNvPr>
          <p:cNvSpPr>
            <a:spLocks noGrp="1"/>
          </p:cNvSpPr>
          <p:nvPr>
            <p:ph type="ftr" sz="quarter" idx="3"/>
          </p:nvPr>
        </p:nvSpPr>
        <p:spPr>
          <a:xfrm>
            <a:off x="1097756" y="6522575"/>
            <a:ext cx="4114800" cy="144000"/>
          </a:xfrm>
          <a:prstGeom prst="rect">
            <a:avLst/>
          </a:prstGeom>
        </p:spPr>
        <p:txBody>
          <a:bodyPr vert="horz" lIns="0" tIns="0" rIns="0" bIns="0" rtlCol="0" anchor="ctr"/>
          <a:lstStyle>
            <a:lvl1pPr algn="l">
              <a:defRPr sz="700">
                <a:solidFill>
                  <a:schemeClr val="accent2"/>
                </a:solidFill>
              </a:defRPr>
            </a:lvl1pPr>
          </a:lstStyle>
          <a:p>
            <a:r>
              <a:rPr lang="en-US" dirty="0" err="1"/>
              <a:t>Præsentations</a:t>
            </a:r>
            <a:r>
              <a:rPr lang="en-US"/>
              <a:t> titel</a:t>
            </a:r>
            <a:endParaRPr lang="en-GB" dirty="0"/>
          </a:p>
        </p:txBody>
      </p:sp>
      <p:sp>
        <p:nvSpPr>
          <p:cNvPr id="6" name="Slide Number Placeholder 5">
            <a:extLst>
              <a:ext uri="{FF2B5EF4-FFF2-40B4-BE49-F238E27FC236}">
                <a16:creationId xmlns:a16="http://schemas.microsoft.com/office/drawing/2014/main" id="{E76D594A-2A74-4054-A214-EDF0292EC916}"/>
              </a:ext>
            </a:extLst>
          </p:cNvPr>
          <p:cNvSpPr>
            <a:spLocks noGrp="1"/>
          </p:cNvSpPr>
          <p:nvPr>
            <p:ph type="sldNum" sz="quarter" idx="4"/>
          </p:nvPr>
        </p:nvSpPr>
        <p:spPr>
          <a:xfrm>
            <a:off x="11389088" y="6522575"/>
            <a:ext cx="360000" cy="144000"/>
          </a:xfrm>
          <a:prstGeom prst="rect">
            <a:avLst/>
          </a:prstGeom>
        </p:spPr>
        <p:txBody>
          <a:bodyPr vert="horz" lIns="0" tIns="0" rIns="0" bIns="0" rtlCol="0" anchor="ctr"/>
          <a:lstStyle>
            <a:lvl1pPr algn="r">
              <a:defRPr sz="700">
                <a:solidFill>
                  <a:schemeClr val="accent2"/>
                </a:solidFill>
              </a:defRPr>
            </a:lvl1pPr>
          </a:lstStyle>
          <a:p>
            <a:fld id="{A23C0BB7-6BAB-41B9-B847-BE177CEDBC97}" type="slidenum">
              <a:rPr lang="en-GB" smtClean="0"/>
              <a:pPr/>
              <a:t>‹nr.›</a:t>
            </a:fld>
            <a:endParaRPr lang="en-GB"/>
          </a:p>
        </p:txBody>
      </p:sp>
      <p:sp>
        <p:nvSpPr>
          <p:cNvPr id="7" name="TextBox 6">
            <a:extLst>
              <a:ext uri="{FF2B5EF4-FFF2-40B4-BE49-F238E27FC236}">
                <a16:creationId xmlns:a16="http://schemas.microsoft.com/office/drawing/2014/main" id="{3B6D2537-C303-4988-B742-2DFA79DD5D41}"/>
              </a:ext>
            </a:extLst>
          </p:cNvPr>
          <p:cNvSpPr txBox="1"/>
          <p:nvPr userDrawn="1"/>
        </p:nvSpPr>
        <p:spPr>
          <a:xfrm>
            <a:off x="442913" y="6540714"/>
            <a:ext cx="654843" cy="107722"/>
          </a:xfrm>
          <a:prstGeom prst="rect">
            <a:avLst/>
          </a:prstGeom>
          <a:noFill/>
        </p:spPr>
        <p:txBody>
          <a:bodyPr wrap="square" lIns="0" tIns="0" rIns="0" bIns="0" rtlCol="0" anchor="ctr" anchorCtr="0">
            <a:spAutoFit/>
          </a:bodyPr>
          <a:lstStyle/>
          <a:p>
            <a:r>
              <a:rPr lang="en-US" sz="700" baseline="0" dirty="0" err="1">
                <a:solidFill>
                  <a:schemeClr val="accent2"/>
                </a:solidFill>
              </a:rPr>
              <a:t>Børns</a:t>
            </a:r>
            <a:r>
              <a:rPr lang="en-US" sz="700" baseline="0" dirty="0">
                <a:solidFill>
                  <a:schemeClr val="accent2"/>
                </a:solidFill>
              </a:rPr>
              <a:t> </a:t>
            </a:r>
            <a:r>
              <a:rPr lang="en-US" sz="700" baseline="0" dirty="0" err="1">
                <a:solidFill>
                  <a:schemeClr val="accent2"/>
                </a:solidFill>
              </a:rPr>
              <a:t>Vilkår</a:t>
            </a:r>
            <a:endParaRPr lang="en-GB" sz="700" baseline="0" dirty="0">
              <a:solidFill>
                <a:schemeClr val="accent2"/>
              </a:solidFill>
            </a:endParaRPr>
          </a:p>
        </p:txBody>
      </p:sp>
    </p:spTree>
    <p:extLst>
      <p:ext uri="{BB962C8B-B14F-4D97-AF65-F5344CB8AC3E}">
        <p14:creationId xmlns:p14="http://schemas.microsoft.com/office/powerpoint/2010/main" val="399491929"/>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1" r:id="rId3"/>
    <p:sldLayoutId id="2147483693" r:id="rId4"/>
    <p:sldLayoutId id="2147483670" r:id="rId5"/>
    <p:sldLayoutId id="2147483682" r:id="rId6"/>
    <p:sldLayoutId id="2147483650" r:id="rId7"/>
    <p:sldLayoutId id="2147483652" r:id="rId8"/>
    <p:sldLayoutId id="2147483658" r:id="rId9"/>
    <p:sldLayoutId id="2147483662" r:id="rId10"/>
    <p:sldLayoutId id="2147483677" r:id="rId11"/>
    <p:sldLayoutId id="2147483664" r:id="rId12"/>
    <p:sldLayoutId id="2147483665" r:id="rId13"/>
    <p:sldLayoutId id="2147483678" r:id="rId14"/>
    <p:sldLayoutId id="2147483666" r:id="rId15"/>
    <p:sldLayoutId id="2147483667" r:id="rId16"/>
    <p:sldLayoutId id="2147483683" r:id="rId17"/>
    <p:sldLayoutId id="2147483669" r:id="rId18"/>
    <p:sldLayoutId id="2147483679" r:id="rId19"/>
    <p:sldLayoutId id="2147483690" r:id="rId20"/>
    <p:sldLayoutId id="2147483692" r:id="rId21"/>
    <p:sldLayoutId id="2147483691" r:id="rId22"/>
    <p:sldLayoutId id="2147483680" r:id="rId23"/>
    <p:sldLayoutId id="2147483687" r:id="rId24"/>
    <p:sldLayoutId id="2147483688" r:id="rId25"/>
    <p:sldLayoutId id="2147483681" r:id="rId26"/>
    <p:sldLayoutId id="2147483689" r:id="rId27"/>
    <p:sldLayoutId id="2147483672" r:id="rId28"/>
    <p:sldLayoutId id="2147483674" r:id="rId29"/>
    <p:sldLayoutId id="2147483698" r:id="rId30"/>
    <p:sldLayoutId id="2147483694" r:id="rId31"/>
    <p:sldLayoutId id="2147483696" r:id="rId32"/>
    <p:sldLayoutId id="2147483695" r:id="rId33"/>
    <p:sldLayoutId id="2147483697" r:id="rId34"/>
    <p:sldLayoutId id="2147483699" r:id="rId35"/>
  </p:sldLayoutIdLst>
  <p:hf hdr="0" ftr="0" dt="0"/>
  <p:txStyles>
    <p:titleStyle>
      <a:lvl1pPr algn="l" defTabSz="914400" rtl="0" eaLnBrk="1" latinLnBrk="0" hangingPunct="1">
        <a:lnSpc>
          <a:spcPct val="110000"/>
        </a:lnSpc>
        <a:spcBef>
          <a:spcPct val="0"/>
        </a:spcBef>
        <a:buNone/>
        <a:defRPr sz="3300" b="1" kern="1200" spc="10" baseline="0">
          <a:solidFill>
            <a:schemeClr val="accent2"/>
          </a:solidFill>
          <a:latin typeface="+mj-lt"/>
          <a:ea typeface="+mj-ea"/>
          <a:cs typeface="+mj-cs"/>
        </a:defRPr>
      </a:lvl1pPr>
    </p:titleStyle>
    <p:bodyStyle>
      <a:lvl1pPr marL="144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A4A3A4"/>
          </p15:clr>
        </p15:guide>
        <p15:guide id="3" pos="279" userDrawn="1">
          <p15:clr>
            <a:srgbClr val="A4A3A4"/>
          </p15:clr>
        </p15:guide>
        <p15:guide id="4" pos="7401" userDrawn="1">
          <p15:clr>
            <a:srgbClr val="A4A3A4"/>
          </p15:clr>
        </p15:guide>
        <p15:guide id="5" orient="horz" pos="3974"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7.xml"/><Relationship Id="rId1" Type="http://schemas.openxmlformats.org/officeDocument/2006/relationships/customXml" Target="../../customXml/item6.xml"/><Relationship Id="rId6" Type="http://schemas.openxmlformats.org/officeDocument/2006/relationships/image" Target="../media/image33.jpeg"/><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5.sv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51.svg"/><Relationship Id="rId2" Type="http://schemas.openxmlformats.org/officeDocument/2006/relationships/slideLayout" Target="../slideLayouts/slideLayout16.xml"/><Relationship Id="rId1" Type="http://schemas.openxmlformats.org/officeDocument/2006/relationships/tags" Target="../tags/tag11.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3.jpeg"/><Relationship Id="rId2" Type="http://schemas.openxmlformats.org/officeDocument/2006/relationships/slideLayout" Target="../slideLayouts/slideLayout20.xml"/><Relationship Id="rId1" Type="http://schemas.openxmlformats.org/officeDocument/2006/relationships/tags" Target="../tags/tag12.xml"/><Relationship Id="rId6" Type="http://schemas.openxmlformats.org/officeDocument/2006/relationships/image" Target="../media/image52.jpeg"/><Relationship Id="rId5" Type="http://schemas.openxmlformats.org/officeDocument/2006/relationships/image" Target="../media/image46.pn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tags" Target="../tags/tag3.xm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ags" Target="../tags/tag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5.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6.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tags" Target="../tags/tag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tags" Target="../tags/tag8.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1">
            <a:extLst>
              <a:ext uri="{FF2B5EF4-FFF2-40B4-BE49-F238E27FC236}">
                <a16:creationId xmlns:a16="http://schemas.microsoft.com/office/drawing/2014/main" id="{2B4EF214-8E64-5AAC-0E56-E1F7A24B3A36}"/>
              </a:ext>
            </a:extLst>
          </p:cNvPr>
          <p:cNvPicPr>
            <a:picLocks noGrp="1" noChangeAspect="1"/>
          </p:cNvPicPr>
          <p:nvPr>
            <p:ph type="pic" sz="quarter" idx="14"/>
            <p:custDataLst>
              <p:tags r:id="rId3"/>
            </p:custDataLst>
          </p:nvPr>
        </p:nvPicPr>
        <p:blipFill rotWithShape="1">
          <a:blip r:embed="rId6">
            <a:extLst>
              <a:ext uri="{28A0092B-C50C-407E-A947-70E740481C1C}">
                <a14:useLocalDpi xmlns:a14="http://schemas.microsoft.com/office/drawing/2010/main" val="0"/>
              </a:ext>
            </a:extLst>
          </a:blip>
          <a:srcRect l="8" t="25753" r="-8" b="20461"/>
          <a:stretch/>
        </p:blipFill>
        <p:spPr>
          <a:xfrm rot="21420000">
            <a:off x="-69846" y="-652"/>
            <a:ext cx="12199826" cy="4380004"/>
          </a:xfrm>
        </p:spPr>
      </p:pic>
      <p:sp>
        <p:nvSpPr>
          <p:cNvPr id="9" name="Title 8">
            <a:extLst>
              <a:ext uri="{FF2B5EF4-FFF2-40B4-BE49-F238E27FC236}">
                <a16:creationId xmlns:a16="http://schemas.microsoft.com/office/drawing/2014/main" id="{75680792-E41C-53B4-CF2A-90C7E1DABA16}"/>
              </a:ext>
            </a:extLst>
          </p:cNvPr>
          <p:cNvSpPr>
            <a:spLocks noGrp="1"/>
          </p:cNvSpPr>
          <p:nvPr>
            <p:ph type="ctrTitle"/>
          </p:nvPr>
        </p:nvSpPr>
        <p:spPr>
          <a:xfrm>
            <a:off x="658813" y="4352175"/>
            <a:ext cx="10718024" cy="1581664"/>
          </a:xfrm>
        </p:spPr>
        <p:txBody>
          <a:bodyPr/>
          <a:lstStyle/>
          <a:p>
            <a:r>
              <a:rPr lang="it-IT" dirty="0"/>
              <a:t>Oplæg til </a:t>
            </a:r>
            <a:r>
              <a:rPr lang="it-IT" dirty="0">
                <a:highlight>
                  <a:srgbClr val="000000"/>
                </a:highlight>
              </a:rPr>
              <a:t> Fælles Aftaler</a:t>
            </a:r>
            <a:r>
              <a:rPr lang="it-IT" dirty="0"/>
              <a:t> om digitale og sociale medier</a:t>
            </a:r>
            <a:endParaRPr lang="en-GB" dirty="0"/>
          </a:p>
        </p:txBody>
      </p:sp>
      <p:sp>
        <p:nvSpPr>
          <p:cNvPr id="11" name="Text Placeholder 10">
            <a:extLst>
              <a:ext uri="{FF2B5EF4-FFF2-40B4-BE49-F238E27FC236}">
                <a16:creationId xmlns:a16="http://schemas.microsoft.com/office/drawing/2014/main" id="{3BF7509D-7A4C-1EF9-DA66-1AAE3EC541E9}"/>
              </a:ext>
            </a:extLst>
          </p:cNvPr>
          <p:cNvSpPr>
            <a:spLocks noGrp="1"/>
          </p:cNvSpPr>
          <p:nvPr>
            <p:ph type="body" sz="quarter" idx="10"/>
          </p:nvPr>
        </p:nvSpPr>
        <p:spPr/>
        <p:txBody>
          <a:bodyPr/>
          <a:lstStyle/>
          <a:p>
            <a:endParaRPr lang="en-GB" dirty="0"/>
          </a:p>
        </p:txBody>
      </p:sp>
    </p:spTree>
    <p:custDataLst>
      <p:custData r:id="rId1"/>
      <p:custData r:id="rId2"/>
    </p:custDataLst>
    <p:extLst>
      <p:ext uri="{BB962C8B-B14F-4D97-AF65-F5344CB8AC3E}">
        <p14:creationId xmlns:p14="http://schemas.microsoft.com/office/powerpoint/2010/main" val="3764008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E09C45D-B35C-7A71-0399-DF28AE77C43B}"/>
              </a:ext>
            </a:extLst>
          </p:cNvPr>
          <p:cNvSpPr/>
          <p:nvPr/>
        </p:nvSpPr>
        <p:spPr>
          <a:xfrm rot="21358547">
            <a:off x="396758" y="511344"/>
            <a:ext cx="1885126" cy="63384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tIns="90000" bIns="90000" rtlCol="0" anchor="t" anchorCtr="0"/>
          <a:lstStyle/>
          <a:p>
            <a:pPr algn="l"/>
            <a:endParaRPr lang="da-DK" sz="1600" b="0" err="1">
              <a:solidFill>
                <a:schemeClr val="bg1"/>
              </a:solidFill>
            </a:endParaRPr>
          </a:p>
        </p:txBody>
      </p:sp>
      <p:sp>
        <p:nvSpPr>
          <p:cNvPr id="3" name="Titel 2">
            <a:extLst>
              <a:ext uri="{FF2B5EF4-FFF2-40B4-BE49-F238E27FC236}">
                <a16:creationId xmlns:a16="http://schemas.microsoft.com/office/drawing/2014/main" id="{936C29B5-99D7-2468-A05C-869667ADB86B}"/>
              </a:ext>
            </a:extLst>
          </p:cNvPr>
          <p:cNvSpPr>
            <a:spLocks noGrp="1"/>
          </p:cNvSpPr>
          <p:nvPr>
            <p:ph type="title"/>
          </p:nvPr>
        </p:nvSpPr>
        <p:spPr>
          <a:xfrm>
            <a:off x="524521" y="520107"/>
            <a:ext cx="7416799" cy="1152988"/>
          </a:xfrm>
        </p:spPr>
        <p:txBody>
          <a:bodyPr/>
          <a:lstStyle/>
          <a:p>
            <a:r>
              <a:rPr lang="da-DK" sz="4100">
                <a:solidFill>
                  <a:schemeClr val="bg1"/>
                </a:solidFill>
              </a:rPr>
              <a:t>Dialog</a:t>
            </a:r>
          </a:p>
        </p:txBody>
      </p:sp>
      <p:sp>
        <p:nvSpPr>
          <p:cNvPr id="4" name="Pladsholder til indhold 3">
            <a:extLst>
              <a:ext uri="{FF2B5EF4-FFF2-40B4-BE49-F238E27FC236}">
                <a16:creationId xmlns:a16="http://schemas.microsoft.com/office/drawing/2014/main" id="{10BC6705-C938-57FE-BCDF-A0033F00E4DC}"/>
              </a:ext>
            </a:extLst>
          </p:cNvPr>
          <p:cNvSpPr>
            <a:spLocks noGrp="1"/>
          </p:cNvSpPr>
          <p:nvPr>
            <p:ph sz="half" idx="1"/>
          </p:nvPr>
        </p:nvSpPr>
        <p:spPr>
          <a:xfrm>
            <a:off x="524521" y="2366681"/>
            <a:ext cx="7416799" cy="3658723"/>
          </a:xfrm>
        </p:spPr>
        <p:txBody>
          <a:bodyPr/>
          <a:lstStyle/>
          <a:p>
            <a:r>
              <a:rPr lang="da-DK" sz="2400" dirty="0">
                <a:solidFill>
                  <a:schemeClr val="bg1"/>
                </a:solidFill>
              </a:rPr>
              <a:t>Hvad får det jer til at </a:t>
            </a:r>
            <a:r>
              <a:rPr lang="da-DK" sz="2400" b="1" dirty="0">
                <a:solidFill>
                  <a:schemeClr val="bg1"/>
                </a:solidFill>
              </a:rPr>
              <a:t>tænke</a:t>
            </a:r>
            <a:r>
              <a:rPr lang="da-DK" sz="2400" dirty="0">
                <a:solidFill>
                  <a:schemeClr val="bg1"/>
                </a:solidFill>
              </a:rPr>
              <a:t> om børns og unges liv med digitale platforme og sociale medier?</a:t>
            </a:r>
          </a:p>
          <a:p>
            <a:endParaRPr lang="da-DK" sz="2400" dirty="0">
              <a:solidFill>
                <a:schemeClr val="bg1"/>
              </a:solidFill>
            </a:endParaRPr>
          </a:p>
          <a:p>
            <a:r>
              <a:rPr lang="da-DK" sz="2400" dirty="0">
                <a:solidFill>
                  <a:schemeClr val="bg1"/>
                </a:solidFill>
              </a:rPr>
              <a:t>Hvordan </a:t>
            </a:r>
            <a:r>
              <a:rPr lang="da-DK" sz="2400" b="1" dirty="0">
                <a:solidFill>
                  <a:schemeClr val="bg1"/>
                </a:solidFill>
              </a:rPr>
              <a:t>drømmer</a:t>
            </a:r>
            <a:r>
              <a:rPr lang="da-DK" sz="2400" dirty="0">
                <a:solidFill>
                  <a:schemeClr val="bg1"/>
                </a:solidFill>
              </a:rPr>
              <a:t> I om, at jeres børns liv med digitale medier og sociale medier skal være?</a:t>
            </a:r>
          </a:p>
          <a:p>
            <a:endParaRPr lang="da-DK" sz="2400" dirty="0">
              <a:solidFill>
                <a:schemeClr val="bg1"/>
              </a:solidFill>
            </a:endParaRPr>
          </a:p>
          <a:p>
            <a:pPr marL="0" indent="0">
              <a:buNone/>
            </a:pPr>
            <a:endParaRPr lang="da-DK" sz="2400" dirty="0">
              <a:solidFill>
                <a:schemeClr val="bg1"/>
              </a:solidFill>
            </a:endParaRPr>
          </a:p>
          <a:p>
            <a:pPr marL="0" indent="0">
              <a:buNone/>
            </a:pPr>
            <a:endParaRPr lang="da-DK" sz="2400" dirty="0">
              <a:solidFill>
                <a:schemeClr val="bg1"/>
              </a:solidFill>
            </a:endParaRPr>
          </a:p>
        </p:txBody>
      </p:sp>
      <p:pic>
        <p:nvPicPr>
          <p:cNvPr id="8" name="Picture Placeholder 19">
            <a:extLst>
              <a:ext uri="{FF2B5EF4-FFF2-40B4-BE49-F238E27FC236}">
                <a16:creationId xmlns:a16="http://schemas.microsoft.com/office/drawing/2014/main" id="{DE2D4C19-7ED9-C227-EE93-DD00D10E272E}"/>
              </a:ext>
            </a:extLst>
          </p:cNvPr>
          <p:cNvPicPr>
            <a:picLocks noGrp="1" noChangeAspect="1"/>
          </p:cNvPicPr>
          <p:nvPr>
            <p:ph type="pic" sz="quarter" idx="13"/>
            <p:custDataLst>
              <p:tags r:id="rId1"/>
            </p:custDataLst>
          </p:nvPr>
        </p:nvPicPr>
        <p:blipFill rotWithShape="1">
          <a:blip r:embed="rId4">
            <a:extLst>
              <a:ext uri="{28A0092B-C50C-407E-A947-70E740481C1C}">
                <a14:useLocalDpi xmlns:a14="http://schemas.microsoft.com/office/drawing/2010/main" val="0"/>
              </a:ext>
            </a:extLst>
          </a:blip>
          <a:srcRect l="6480" r="6480"/>
          <a:stretch>
            <a:fillRect/>
          </a:stretch>
        </p:blipFill>
        <p:spPr>
          <a:xfrm>
            <a:off x="8222510" y="0"/>
            <a:ext cx="3969490" cy="6858000"/>
          </a:xfrm>
        </p:spPr>
      </p:pic>
    </p:spTree>
    <p:extLst>
      <p:ext uri="{BB962C8B-B14F-4D97-AF65-F5344CB8AC3E}">
        <p14:creationId xmlns:p14="http://schemas.microsoft.com/office/powerpoint/2010/main" val="3423825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FABED-2919-8B47-1E2E-EF874BD3BCBB}"/>
            </a:ext>
          </a:extLst>
        </p:cNvPr>
        <p:cNvGrpSpPr/>
        <p:nvPr/>
      </p:nvGrpSpPr>
      <p:grpSpPr>
        <a:xfrm>
          <a:off x="0" y="0"/>
          <a:ext cx="0" cy="0"/>
          <a:chOff x="0" y="0"/>
          <a:chExt cx="0" cy="0"/>
        </a:xfrm>
      </p:grpSpPr>
      <p:sp>
        <p:nvSpPr>
          <p:cNvPr id="4" name="Pladsholder til tekst 2">
            <a:extLst>
              <a:ext uri="{FF2B5EF4-FFF2-40B4-BE49-F238E27FC236}">
                <a16:creationId xmlns:a16="http://schemas.microsoft.com/office/drawing/2014/main" id="{7407B9DA-65BF-47FE-5041-9EC96C0201D1}"/>
              </a:ext>
            </a:extLst>
          </p:cNvPr>
          <p:cNvSpPr>
            <a:spLocks noGrp="1"/>
          </p:cNvSpPr>
          <p:nvPr>
            <p:ph type="body" sz="quarter" idx="13"/>
          </p:nvPr>
        </p:nvSpPr>
        <p:spPr>
          <a:xfrm rot="21420000">
            <a:off x="6750255" y="687183"/>
            <a:ext cx="3256086" cy="665997"/>
          </a:xfrm>
          <a:ln>
            <a:solidFill>
              <a:schemeClr val="tx1"/>
            </a:solidFill>
          </a:ln>
        </p:spPr>
        <p:txBody>
          <a:bodyPr/>
          <a:lstStyle/>
          <a:p>
            <a:endParaRPr lang="da-DK" dirty="0"/>
          </a:p>
        </p:txBody>
      </p:sp>
      <p:sp>
        <p:nvSpPr>
          <p:cNvPr id="5" name="Pladsholder til tekst 2">
            <a:extLst>
              <a:ext uri="{FF2B5EF4-FFF2-40B4-BE49-F238E27FC236}">
                <a16:creationId xmlns:a16="http://schemas.microsoft.com/office/drawing/2014/main" id="{4DB72988-5E2F-007F-A9F2-7E71638F8F8B}"/>
              </a:ext>
            </a:extLst>
          </p:cNvPr>
          <p:cNvSpPr txBox="1">
            <a:spLocks/>
          </p:cNvSpPr>
          <p:nvPr/>
        </p:nvSpPr>
        <p:spPr>
          <a:xfrm rot="21420000">
            <a:off x="3336808" y="709408"/>
            <a:ext cx="2626868" cy="696116"/>
          </a:xfrm>
          <a:prstGeom prst="rect">
            <a:avLst/>
          </a:prstGeom>
          <a:solidFill>
            <a:schemeClr val="accent2"/>
          </a:solidFill>
          <a:ln>
            <a:solidFill>
              <a:schemeClr val="tx1"/>
            </a:solidFill>
          </a:ln>
        </p:spPr>
        <p:txBody>
          <a:bodyPr vert="horz" lIns="0" tIns="0" rIns="0" bIns="0" rtlCol="0">
            <a:noAutofit/>
          </a:bodyPr>
          <a:lstStyle>
            <a:lvl1pPr marL="0" indent="0" algn="l" defTabSz="914400" rtl="0" eaLnBrk="1" latinLnBrk="0" hangingPunct="1">
              <a:lnSpc>
                <a:spcPct val="110000"/>
              </a:lnSpc>
              <a:spcBef>
                <a:spcPts val="1200"/>
              </a:spcBef>
              <a:buSzPct val="80000"/>
              <a:buFontTx/>
              <a:buNone/>
              <a:defRPr sz="100" kern="1200">
                <a:solidFill>
                  <a:schemeClr val="accent2">
                    <a:alpha val="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dirty="0"/>
          </a:p>
        </p:txBody>
      </p:sp>
      <p:sp>
        <p:nvSpPr>
          <p:cNvPr id="2" name="Pladsholder til tekst 1">
            <a:extLst>
              <a:ext uri="{FF2B5EF4-FFF2-40B4-BE49-F238E27FC236}">
                <a16:creationId xmlns:a16="http://schemas.microsoft.com/office/drawing/2014/main" id="{9A02BCB6-B978-31B6-B496-8FBB056D54E4}"/>
              </a:ext>
            </a:extLst>
          </p:cNvPr>
          <p:cNvSpPr>
            <a:spLocks noGrp="1"/>
          </p:cNvSpPr>
          <p:nvPr>
            <p:ph type="body" sz="quarter" idx="16"/>
          </p:nvPr>
        </p:nvSpPr>
        <p:spPr/>
        <p:txBody>
          <a:bodyPr/>
          <a:lstStyle/>
          <a:p>
            <a:endParaRPr lang="da-DK"/>
          </a:p>
        </p:txBody>
      </p:sp>
      <p:pic>
        <p:nvPicPr>
          <p:cNvPr id="9" name="Content Placeholder 3">
            <a:extLst>
              <a:ext uri="{FF2B5EF4-FFF2-40B4-BE49-F238E27FC236}">
                <a16:creationId xmlns:a16="http://schemas.microsoft.com/office/drawing/2014/main" id="{65BD7298-C4CA-70CA-CB99-039C551A0D3E}"/>
              </a:ext>
            </a:extLst>
          </p:cNvPr>
          <p:cNvPicPr>
            <a:picLocks noGrp="1" noChangeAspect="1"/>
          </p:cNvPicPr>
          <p:nvPr>
            <p:ph idx="1"/>
            <p:custDataLst>
              <p:tags r:id="rId1"/>
            </p:custDataLst>
          </p:nvPr>
        </p:nvPicPr>
        <p:blipFill rotWithShape="1">
          <a:blip r:embed="rId4">
            <a:extLst>
              <a:ext uri="{28A0092B-C50C-407E-A947-70E740481C1C}">
                <a14:useLocalDpi xmlns:a14="http://schemas.microsoft.com/office/drawing/2010/main" val="0"/>
              </a:ext>
            </a:extLst>
          </a:blip>
          <a:srcRect l="-556" t="8016" r="556" b="22428"/>
          <a:stretch>
            <a:fillRect/>
          </a:stretch>
        </p:blipFill>
        <p:spPr>
          <a:xfrm>
            <a:off x="694792" y="1798213"/>
            <a:ext cx="10258129" cy="4755614"/>
          </a:xfrm>
        </p:spPr>
      </p:pic>
      <p:sp>
        <p:nvSpPr>
          <p:cNvPr id="6" name="Pladsholder til tekst 5">
            <a:extLst>
              <a:ext uri="{FF2B5EF4-FFF2-40B4-BE49-F238E27FC236}">
                <a16:creationId xmlns:a16="http://schemas.microsoft.com/office/drawing/2014/main" id="{8C023BD8-0C65-7FE1-B7B7-23665285807F}"/>
              </a:ext>
            </a:extLst>
          </p:cNvPr>
          <p:cNvSpPr>
            <a:spLocks noGrp="1"/>
          </p:cNvSpPr>
          <p:nvPr>
            <p:ph type="body" sz="quarter" idx="14"/>
          </p:nvPr>
        </p:nvSpPr>
        <p:spPr>
          <a:xfrm>
            <a:off x="575007" y="638292"/>
            <a:ext cx="10881887" cy="698100"/>
          </a:xfrm>
        </p:spPr>
        <p:txBody>
          <a:bodyPr/>
          <a:lstStyle/>
          <a:p>
            <a:r>
              <a:rPr lang="da-DK" dirty="0"/>
              <a:t>Jeres børn oplevelser og anbefalinger</a:t>
            </a:r>
          </a:p>
        </p:txBody>
      </p:sp>
      <p:pic>
        <p:nvPicPr>
          <p:cNvPr id="11" name="Grafik 10">
            <a:extLst>
              <a:ext uri="{FF2B5EF4-FFF2-40B4-BE49-F238E27FC236}">
                <a16:creationId xmlns:a16="http://schemas.microsoft.com/office/drawing/2014/main" id="{76E041C0-E6A6-EB32-4A35-B41A492639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46573" y="304173"/>
            <a:ext cx="1612697" cy="1317563"/>
          </a:xfrm>
          <a:prstGeom prst="rect">
            <a:avLst/>
          </a:prstGeom>
        </p:spPr>
      </p:pic>
    </p:spTree>
    <p:extLst>
      <p:ext uri="{BB962C8B-B14F-4D97-AF65-F5344CB8AC3E}">
        <p14:creationId xmlns:p14="http://schemas.microsoft.com/office/powerpoint/2010/main" val="763167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8407EBB-D4EC-D5F2-2EE2-01820C2BB93B}"/>
              </a:ext>
            </a:extLst>
          </p:cNvPr>
          <p:cNvSpPr>
            <a:spLocks noGrp="1"/>
          </p:cNvSpPr>
          <p:nvPr>
            <p:ph type="body" sz="quarter" idx="16"/>
          </p:nvPr>
        </p:nvSpPr>
        <p:spPr/>
        <p:txBody>
          <a:bodyPr/>
          <a:lstStyle/>
          <a:p>
            <a:endParaRPr lang="da-DK"/>
          </a:p>
        </p:txBody>
      </p:sp>
      <p:sp>
        <p:nvSpPr>
          <p:cNvPr id="3" name="Pladsholder til tekst 2">
            <a:extLst>
              <a:ext uri="{FF2B5EF4-FFF2-40B4-BE49-F238E27FC236}">
                <a16:creationId xmlns:a16="http://schemas.microsoft.com/office/drawing/2014/main" id="{78A43CF7-E2DC-03AE-0127-3A3F66FFCCB0}"/>
              </a:ext>
            </a:extLst>
          </p:cNvPr>
          <p:cNvSpPr>
            <a:spLocks noGrp="1"/>
          </p:cNvSpPr>
          <p:nvPr>
            <p:ph type="body" sz="quarter" idx="13"/>
          </p:nvPr>
        </p:nvSpPr>
        <p:spPr>
          <a:xfrm rot="-180000">
            <a:off x="3782377" y="605787"/>
            <a:ext cx="2626868" cy="696116"/>
          </a:xfrm>
          <a:ln>
            <a:solidFill>
              <a:schemeClr val="tx1"/>
            </a:solidFill>
          </a:ln>
        </p:spPr>
        <p:txBody>
          <a:bodyPr/>
          <a:lstStyle/>
          <a:p>
            <a:endParaRPr lang="da-DK"/>
          </a:p>
        </p:txBody>
      </p:sp>
      <p:sp>
        <p:nvSpPr>
          <p:cNvPr id="4" name="Pladsholder til indhold 3">
            <a:extLst>
              <a:ext uri="{FF2B5EF4-FFF2-40B4-BE49-F238E27FC236}">
                <a16:creationId xmlns:a16="http://schemas.microsoft.com/office/drawing/2014/main" id="{D18FB218-AFDB-42FD-FADA-B339E126A153}"/>
              </a:ext>
            </a:extLst>
          </p:cNvPr>
          <p:cNvSpPr>
            <a:spLocks noGrp="1"/>
          </p:cNvSpPr>
          <p:nvPr>
            <p:ph idx="1"/>
          </p:nvPr>
        </p:nvSpPr>
        <p:spPr>
          <a:xfrm>
            <a:off x="197224" y="1370166"/>
            <a:ext cx="11815482" cy="5183661"/>
          </a:xfrm>
        </p:spPr>
        <p:txBody>
          <a:bodyPr/>
          <a:lstStyle/>
          <a:p>
            <a:r>
              <a:rPr lang="da-DK" sz="2300" dirty="0"/>
              <a:t>At gøre børns digitale fællesskaber til en del af skolehjemsamarbejdet, som I gør nu🎉.</a:t>
            </a:r>
          </a:p>
          <a:p>
            <a:r>
              <a:rPr lang="da-DK" sz="2300" dirty="0"/>
              <a:t>At I interesserer jer og tager ansvar for børns digitale trivsel, som I gør nu 🎉.</a:t>
            </a:r>
          </a:p>
          <a:p>
            <a:r>
              <a:rPr lang="da-DK" sz="2300" dirty="0"/>
              <a:t>At I hjælper hinanden med at håndtere dilemmaer ved børns brug af digitale medier, som I gør nu 🎉.</a:t>
            </a:r>
          </a:p>
          <a:p>
            <a:r>
              <a:rPr lang="da-DK" sz="2300" dirty="0"/>
              <a:t>At I gør jer umage for at have en åben og fordomsfri dialog med fokus på hele klassefællesskabet.</a:t>
            </a:r>
          </a:p>
          <a:p>
            <a:pPr marL="0" indent="0">
              <a:buNone/>
            </a:pPr>
            <a:r>
              <a:rPr lang="da-DK" sz="2300" dirty="0"/>
              <a:t>Husk, at hvis I viser interesse og prøver at være fordomsfri, når I taler med jeres børn om deres digitale liv, er der større chance for at de kommer til jer, hvis noget går galt.</a:t>
            </a:r>
          </a:p>
          <a:p>
            <a:pPr marL="0" indent="0">
              <a:buNone/>
            </a:pPr>
            <a:endParaRPr lang="da-DK" sz="2300" dirty="0"/>
          </a:p>
        </p:txBody>
      </p:sp>
      <p:sp>
        <p:nvSpPr>
          <p:cNvPr id="6" name="Pladsholder til tekst 5">
            <a:extLst>
              <a:ext uri="{FF2B5EF4-FFF2-40B4-BE49-F238E27FC236}">
                <a16:creationId xmlns:a16="http://schemas.microsoft.com/office/drawing/2014/main" id="{1BE4DB05-8643-61FA-1DB9-760E2F5576CD}"/>
              </a:ext>
            </a:extLst>
          </p:cNvPr>
          <p:cNvSpPr>
            <a:spLocks noGrp="1"/>
          </p:cNvSpPr>
          <p:nvPr>
            <p:ph type="body" sz="quarter" idx="14"/>
          </p:nvPr>
        </p:nvSpPr>
        <p:spPr>
          <a:xfrm>
            <a:off x="575007" y="638292"/>
            <a:ext cx="7174907" cy="611864"/>
          </a:xfrm>
        </p:spPr>
        <p:txBody>
          <a:bodyPr/>
          <a:lstStyle/>
          <a:p>
            <a:r>
              <a:rPr lang="da-DK" dirty="0"/>
              <a:t>Børns Vilkår anbefaler</a:t>
            </a:r>
          </a:p>
        </p:txBody>
      </p:sp>
      <p:pic>
        <p:nvPicPr>
          <p:cNvPr id="11" name="Grafik 10">
            <a:extLst>
              <a:ext uri="{FF2B5EF4-FFF2-40B4-BE49-F238E27FC236}">
                <a16:creationId xmlns:a16="http://schemas.microsoft.com/office/drawing/2014/main" id="{FF3FE259-B4BB-F555-74A5-00CD465A84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6573" y="304173"/>
            <a:ext cx="1612697" cy="1317563"/>
          </a:xfrm>
          <a:prstGeom prst="rect">
            <a:avLst/>
          </a:prstGeom>
        </p:spPr>
      </p:pic>
    </p:spTree>
    <p:extLst>
      <p:ext uri="{BB962C8B-B14F-4D97-AF65-F5344CB8AC3E}">
        <p14:creationId xmlns:p14="http://schemas.microsoft.com/office/powerpoint/2010/main" val="2276963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DC5064B-C548-02B4-765C-D7EDD61954DC}"/>
              </a:ext>
            </a:extLst>
          </p:cNvPr>
          <p:cNvSpPr>
            <a:spLocks noGrp="1"/>
          </p:cNvSpPr>
          <p:nvPr>
            <p:ph type="body" sz="quarter" idx="16"/>
          </p:nvPr>
        </p:nvSpPr>
        <p:spPr>
          <a:xfrm>
            <a:off x="8357467" y="-1"/>
            <a:ext cx="3834533" cy="6858000"/>
          </a:xfrm>
        </p:spPr>
        <p:txBody>
          <a:bodyPr/>
          <a:lstStyle/>
          <a:p>
            <a:pPr marL="0" indent="0">
              <a:buNone/>
            </a:pPr>
            <a:r>
              <a:rPr lang="da-DK"/>
              <a:t>Indsæt layoutet version af aftaledokument</a:t>
            </a:r>
          </a:p>
        </p:txBody>
      </p:sp>
      <p:pic>
        <p:nvPicPr>
          <p:cNvPr id="2" name="Billede 1">
            <a:extLst>
              <a:ext uri="{FF2B5EF4-FFF2-40B4-BE49-F238E27FC236}">
                <a16:creationId xmlns:a16="http://schemas.microsoft.com/office/drawing/2014/main" id="{C1B03149-B698-F721-7753-792C6F45F19B}"/>
              </a:ext>
            </a:extLst>
          </p:cNvPr>
          <p:cNvPicPr>
            <a:picLocks noChangeAspect="1"/>
          </p:cNvPicPr>
          <p:nvPr/>
        </p:nvPicPr>
        <p:blipFill>
          <a:blip r:embed="rId3"/>
          <a:stretch>
            <a:fillRect/>
          </a:stretch>
        </p:blipFill>
        <p:spPr>
          <a:xfrm>
            <a:off x="8852525" y="514328"/>
            <a:ext cx="1932599" cy="768163"/>
          </a:xfrm>
          <a:prstGeom prst="rect">
            <a:avLst/>
          </a:prstGeom>
        </p:spPr>
      </p:pic>
      <p:sp>
        <p:nvSpPr>
          <p:cNvPr id="3" name="Titel 2">
            <a:extLst>
              <a:ext uri="{FF2B5EF4-FFF2-40B4-BE49-F238E27FC236}">
                <a16:creationId xmlns:a16="http://schemas.microsoft.com/office/drawing/2014/main" id="{2F7B2D98-122D-DCF3-85C0-E8A969C58312}"/>
              </a:ext>
            </a:extLst>
          </p:cNvPr>
          <p:cNvSpPr>
            <a:spLocks noGrp="1"/>
          </p:cNvSpPr>
          <p:nvPr>
            <p:ph type="title"/>
          </p:nvPr>
        </p:nvSpPr>
        <p:spPr>
          <a:xfrm>
            <a:off x="9101893" y="620231"/>
            <a:ext cx="3090107" cy="1586766"/>
          </a:xfrm>
        </p:spPr>
        <p:txBody>
          <a:bodyPr/>
          <a:lstStyle/>
          <a:p>
            <a:r>
              <a:rPr lang="da-DK"/>
              <a:t>Aftaler</a:t>
            </a:r>
          </a:p>
        </p:txBody>
      </p:sp>
      <p:sp>
        <p:nvSpPr>
          <p:cNvPr id="8" name="Pladsholder til tekst 7">
            <a:extLst>
              <a:ext uri="{FF2B5EF4-FFF2-40B4-BE49-F238E27FC236}">
                <a16:creationId xmlns:a16="http://schemas.microsoft.com/office/drawing/2014/main" id="{0FD74BF9-8FFD-71AA-AEAA-BC16719C75B2}"/>
              </a:ext>
            </a:extLst>
          </p:cNvPr>
          <p:cNvSpPr>
            <a:spLocks noGrp="1"/>
          </p:cNvSpPr>
          <p:nvPr>
            <p:ph type="body" sz="quarter" idx="15"/>
          </p:nvPr>
        </p:nvSpPr>
        <p:spPr>
          <a:xfrm>
            <a:off x="8676746" y="1778532"/>
            <a:ext cx="3090107" cy="3694480"/>
          </a:xfrm>
        </p:spPr>
        <p:txBody>
          <a:bodyPr/>
          <a:lstStyle/>
          <a:p>
            <a:pPr>
              <a:lnSpc>
                <a:spcPct val="100000"/>
              </a:lnSpc>
            </a:pPr>
            <a:r>
              <a:rPr lang="da-DK" sz="2000" dirty="0"/>
              <a:t>Hver gruppe laver udkast til aftaler.</a:t>
            </a:r>
          </a:p>
          <a:p>
            <a:pPr>
              <a:lnSpc>
                <a:spcPct val="100000"/>
              </a:lnSpc>
            </a:pPr>
            <a:r>
              <a:rPr lang="da-DK" sz="2000" dirty="0"/>
              <a:t>Hvis aftaler ikke er muligt, laver man hensigtserklæringer.</a:t>
            </a:r>
          </a:p>
          <a:p>
            <a:pPr>
              <a:lnSpc>
                <a:spcPct val="100000"/>
              </a:lnSpc>
            </a:pPr>
            <a:r>
              <a:rPr lang="da-DK" sz="2000" dirty="0"/>
              <a:t>Hellere indgå få aftaler med enighed end mange diskussioner.</a:t>
            </a:r>
          </a:p>
          <a:p>
            <a:pPr>
              <a:lnSpc>
                <a:spcPct val="100000"/>
              </a:lnSpc>
            </a:pPr>
            <a:r>
              <a:rPr lang="da-DK" sz="2000" dirty="0"/>
              <a:t>Accepter ”godt nok </a:t>
            </a:r>
            <a:br>
              <a:rPr lang="da-DK" sz="2000" dirty="0"/>
            </a:br>
            <a:r>
              <a:rPr lang="da-DK" sz="2000" dirty="0"/>
              <a:t>for nu”.</a:t>
            </a:r>
          </a:p>
          <a:p>
            <a:pPr marL="0" indent="0">
              <a:lnSpc>
                <a:spcPct val="100000"/>
              </a:lnSpc>
              <a:buNone/>
            </a:pPr>
            <a:endParaRPr lang="da-DK" sz="2000" dirty="0"/>
          </a:p>
        </p:txBody>
      </p:sp>
      <p:sp>
        <p:nvSpPr>
          <p:cNvPr id="9" name="Pladsholder til tekst 8">
            <a:extLst>
              <a:ext uri="{FF2B5EF4-FFF2-40B4-BE49-F238E27FC236}">
                <a16:creationId xmlns:a16="http://schemas.microsoft.com/office/drawing/2014/main" id="{A113166D-4FE4-DBFC-BB96-C50ACA491B88}"/>
              </a:ext>
            </a:extLst>
          </p:cNvPr>
          <p:cNvSpPr>
            <a:spLocks noGrp="1"/>
          </p:cNvSpPr>
          <p:nvPr>
            <p:ph type="body" sz="quarter" idx="17"/>
          </p:nvPr>
        </p:nvSpPr>
        <p:spPr/>
        <p:txBody>
          <a:bodyPr/>
          <a:lstStyle/>
          <a:p>
            <a:endParaRPr lang="da-DK">
              <a:solidFill>
                <a:schemeClr val="tx1">
                  <a:alpha val="0"/>
                </a:schemeClr>
              </a:solidFill>
            </a:endParaRPr>
          </a:p>
        </p:txBody>
      </p:sp>
      <p:pic>
        <p:nvPicPr>
          <p:cNvPr id="7" name="Billede 6">
            <a:extLst>
              <a:ext uri="{FF2B5EF4-FFF2-40B4-BE49-F238E27FC236}">
                <a16:creationId xmlns:a16="http://schemas.microsoft.com/office/drawing/2014/main" id="{F3B77B0F-A178-6BF7-E4F9-C4CC766D3465}"/>
              </a:ext>
            </a:extLst>
          </p:cNvPr>
          <p:cNvPicPr>
            <a:picLocks noChangeAspect="1"/>
          </p:cNvPicPr>
          <p:nvPr/>
        </p:nvPicPr>
        <p:blipFill>
          <a:blip r:embed="rId4"/>
          <a:stretch>
            <a:fillRect/>
          </a:stretch>
        </p:blipFill>
        <p:spPr>
          <a:xfrm>
            <a:off x="162755" y="620231"/>
            <a:ext cx="8088844" cy="5905060"/>
          </a:xfrm>
          <a:prstGeom prst="rect">
            <a:avLst/>
          </a:prstGeom>
        </p:spPr>
      </p:pic>
    </p:spTree>
    <p:extLst>
      <p:ext uri="{BB962C8B-B14F-4D97-AF65-F5344CB8AC3E}">
        <p14:creationId xmlns:p14="http://schemas.microsoft.com/office/powerpoint/2010/main" val="188928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C6637-E03B-EB61-D431-424A4FF15791}"/>
            </a:ext>
          </a:extLst>
        </p:cNvPr>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99071DE1-80C8-8E00-DB16-585BF7F841EE}"/>
              </a:ext>
            </a:extLst>
          </p:cNvPr>
          <p:cNvSpPr>
            <a:spLocks noGrp="1"/>
          </p:cNvSpPr>
          <p:nvPr>
            <p:ph type="body" sz="quarter" idx="16"/>
          </p:nvPr>
        </p:nvSpPr>
        <p:spPr>
          <a:xfrm>
            <a:off x="8357467" y="-1"/>
            <a:ext cx="3834533" cy="6858000"/>
          </a:xfrm>
        </p:spPr>
        <p:txBody>
          <a:bodyPr/>
          <a:lstStyle/>
          <a:p>
            <a:pPr marL="0" indent="0">
              <a:buNone/>
            </a:pPr>
            <a:r>
              <a:rPr lang="da-DK"/>
              <a:t>Indsæt layoutet version af aftaledokument</a:t>
            </a:r>
          </a:p>
        </p:txBody>
      </p:sp>
      <p:pic>
        <p:nvPicPr>
          <p:cNvPr id="2" name="Billede 1">
            <a:extLst>
              <a:ext uri="{FF2B5EF4-FFF2-40B4-BE49-F238E27FC236}">
                <a16:creationId xmlns:a16="http://schemas.microsoft.com/office/drawing/2014/main" id="{B661ACC2-45C9-9B47-747A-0839F00D916C}"/>
              </a:ext>
            </a:extLst>
          </p:cNvPr>
          <p:cNvPicPr>
            <a:picLocks noChangeAspect="1"/>
          </p:cNvPicPr>
          <p:nvPr/>
        </p:nvPicPr>
        <p:blipFill>
          <a:blip r:embed="rId3"/>
          <a:stretch>
            <a:fillRect/>
          </a:stretch>
        </p:blipFill>
        <p:spPr>
          <a:xfrm>
            <a:off x="8852525" y="514328"/>
            <a:ext cx="1932599" cy="768163"/>
          </a:xfrm>
          <a:prstGeom prst="rect">
            <a:avLst/>
          </a:prstGeom>
        </p:spPr>
      </p:pic>
      <p:sp>
        <p:nvSpPr>
          <p:cNvPr id="3" name="Titel 2">
            <a:extLst>
              <a:ext uri="{FF2B5EF4-FFF2-40B4-BE49-F238E27FC236}">
                <a16:creationId xmlns:a16="http://schemas.microsoft.com/office/drawing/2014/main" id="{DCD4872F-F3FF-3840-D9E5-AF64F031CC95}"/>
              </a:ext>
            </a:extLst>
          </p:cNvPr>
          <p:cNvSpPr>
            <a:spLocks noGrp="1"/>
          </p:cNvSpPr>
          <p:nvPr>
            <p:ph type="title"/>
          </p:nvPr>
        </p:nvSpPr>
        <p:spPr>
          <a:xfrm>
            <a:off x="9101893" y="620231"/>
            <a:ext cx="3090107" cy="1586766"/>
          </a:xfrm>
        </p:spPr>
        <p:txBody>
          <a:bodyPr/>
          <a:lstStyle/>
          <a:p>
            <a:r>
              <a:rPr lang="da-DK"/>
              <a:t>Aftaler</a:t>
            </a:r>
          </a:p>
        </p:txBody>
      </p:sp>
      <p:sp>
        <p:nvSpPr>
          <p:cNvPr id="8" name="Pladsholder til tekst 7">
            <a:extLst>
              <a:ext uri="{FF2B5EF4-FFF2-40B4-BE49-F238E27FC236}">
                <a16:creationId xmlns:a16="http://schemas.microsoft.com/office/drawing/2014/main" id="{A1BDCAEE-52F8-046C-A29C-9070A5E18AB2}"/>
              </a:ext>
            </a:extLst>
          </p:cNvPr>
          <p:cNvSpPr>
            <a:spLocks noGrp="1"/>
          </p:cNvSpPr>
          <p:nvPr>
            <p:ph type="body" sz="quarter" idx="15"/>
          </p:nvPr>
        </p:nvSpPr>
        <p:spPr>
          <a:xfrm>
            <a:off x="8676746" y="1778532"/>
            <a:ext cx="3090107" cy="3694480"/>
          </a:xfrm>
        </p:spPr>
        <p:txBody>
          <a:bodyPr/>
          <a:lstStyle/>
          <a:p>
            <a:pPr>
              <a:lnSpc>
                <a:spcPct val="100000"/>
              </a:lnSpc>
            </a:pPr>
            <a:r>
              <a:rPr lang="da-DK" sz="2000" dirty="0"/>
              <a:t>Hver gruppe laver udkast til aftaler.</a:t>
            </a:r>
          </a:p>
          <a:p>
            <a:pPr>
              <a:lnSpc>
                <a:spcPct val="100000"/>
              </a:lnSpc>
            </a:pPr>
            <a:r>
              <a:rPr lang="da-DK" sz="2000" dirty="0"/>
              <a:t>Hvis aftaler ikke er muligt, laver man hensigtserklæringer.</a:t>
            </a:r>
          </a:p>
          <a:p>
            <a:pPr>
              <a:lnSpc>
                <a:spcPct val="100000"/>
              </a:lnSpc>
            </a:pPr>
            <a:r>
              <a:rPr lang="da-DK" sz="2000" dirty="0"/>
              <a:t>Hellere indgå få aftaler med enighed end mange diskussioner.</a:t>
            </a:r>
          </a:p>
          <a:p>
            <a:pPr>
              <a:lnSpc>
                <a:spcPct val="100000"/>
              </a:lnSpc>
            </a:pPr>
            <a:r>
              <a:rPr lang="da-DK" sz="2000" dirty="0"/>
              <a:t>Accepter ”godt nok </a:t>
            </a:r>
            <a:br>
              <a:rPr lang="da-DK" sz="2000" dirty="0"/>
            </a:br>
            <a:r>
              <a:rPr lang="da-DK" sz="2000" dirty="0"/>
              <a:t>for nu”.</a:t>
            </a:r>
          </a:p>
          <a:p>
            <a:pPr marL="0" indent="0">
              <a:lnSpc>
                <a:spcPct val="100000"/>
              </a:lnSpc>
              <a:buNone/>
            </a:pPr>
            <a:endParaRPr lang="da-DK" sz="2000" dirty="0"/>
          </a:p>
        </p:txBody>
      </p:sp>
      <p:sp>
        <p:nvSpPr>
          <p:cNvPr id="9" name="Pladsholder til tekst 8">
            <a:extLst>
              <a:ext uri="{FF2B5EF4-FFF2-40B4-BE49-F238E27FC236}">
                <a16:creationId xmlns:a16="http://schemas.microsoft.com/office/drawing/2014/main" id="{F9FDB533-A451-2A6B-60B4-BC5E2E43B0BF}"/>
              </a:ext>
            </a:extLst>
          </p:cNvPr>
          <p:cNvSpPr>
            <a:spLocks noGrp="1"/>
          </p:cNvSpPr>
          <p:nvPr>
            <p:ph type="body" sz="quarter" idx="17"/>
          </p:nvPr>
        </p:nvSpPr>
        <p:spPr/>
        <p:txBody>
          <a:bodyPr/>
          <a:lstStyle/>
          <a:p>
            <a:endParaRPr lang="da-DK">
              <a:solidFill>
                <a:schemeClr val="tx1">
                  <a:alpha val="0"/>
                </a:schemeClr>
              </a:solidFill>
            </a:endParaRPr>
          </a:p>
        </p:txBody>
      </p:sp>
      <p:pic>
        <p:nvPicPr>
          <p:cNvPr id="6" name="Billede 5">
            <a:extLst>
              <a:ext uri="{FF2B5EF4-FFF2-40B4-BE49-F238E27FC236}">
                <a16:creationId xmlns:a16="http://schemas.microsoft.com/office/drawing/2014/main" id="{49C4D265-2D73-6A02-40AC-2614D22AF9CB}"/>
              </a:ext>
            </a:extLst>
          </p:cNvPr>
          <p:cNvPicPr>
            <a:picLocks noChangeAspect="1"/>
          </p:cNvPicPr>
          <p:nvPr/>
        </p:nvPicPr>
        <p:blipFill>
          <a:blip r:embed="rId4"/>
          <a:stretch>
            <a:fillRect/>
          </a:stretch>
        </p:blipFill>
        <p:spPr>
          <a:xfrm>
            <a:off x="119" y="470646"/>
            <a:ext cx="8357348" cy="5916706"/>
          </a:xfrm>
          <a:prstGeom prst="rect">
            <a:avLst/>
          </a:prstGeom>
        </p:spPr>
      </p:pic>
    </p:spTree>
    <p:extLst>
      <p:ext uri="{BB962C8B-B14F-4D97-AF65-F5344CB8AC3E}">
        <p14:creationId xmlns:p14="http://schemas.microsoft.com/office/powerpoint/2010/main" val="1265475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B03F2957-0BF4-1647-79F6-40E6D5CADEDF}"/>
              </a:ext>
            </a:extLst>
          </p:cNvPr>
          <p:cNvSpPr>
            <a:spLocks noGrp="1"/>
          </p:cNvSpPr>
          <p:nvPr>
            <p:ph type="body" sz="quarter" idx="16"/>
          </p:nvPr>
        </p:nvSpPr>
        <p:spPr>
          <a:xfrm>
            <a:off x="7907420" y="1"/>
            <a:ext cx="4284580" cy="6858000"/>
          </a:xfrm>
        </p:spPr>
        <p:txBody>
          <a:bodyPr/>
          <a:lstStyle/>
          <a:p>
            <a:endParaRPr lang="da-DK"/>
          </a:p>
        </p:txBody>
      </p:sp>
      <p:pic>
        <p:nvPicPr>
          <p:cNvPr id="11" name="Billede 10">
            <a:extLst>
              <a:ext uri="{FF2B5EF4-FFF2-40B4-BE49-F238E27FC236}">
                <a16:creationId xmlns:a16="http://schemas.microsoft.com/office/drawing/2014/main" id="{5DD940F2-AFCA-F75F-1530-0C2CEBE6965B}"/>
              </a:ext>
            </a:extLst>
          </p:cNvPr>
          <p:cNvPicPr>
            <a:picLocks noChangeAspect="1"/>
          </p:cNvPicPr>
          <p:nvPr/>
        </p:nvPicPr>
        <p:blipFill>
          <a:blip r:embed="rId4"/>
          <a:stretch>
            <a:fillRect/>
          </a:stretch>
        </p:blipFill>
        <p:spPr>
          <a:xfrm>
            <a:off x="8267990" y="431566"/>
            <a:ext cx="3238097" cy="768163"/>
          </a:xfrm>
          <a:prstGeom prst="rect">
            <a:avLst/>
          </a:prstGeom>
        </p:spPr>
      </p:pic>
      <p:sp>
        <p:nvSpPr>
          <p:cNvPr id="2" name="Titel 1">
            <a:extLst>
              <a:ext uri="{FF2B5EF4-FFF2-40B4-BE49-F238E27FC236}">
                <a16:creationId xmlns:a16="http://schemas.microsoft.com/office/drawing/2014/main" id="{188AAC46-9736-7190-5183-7500B3EECC89}"/>
              </a:ext>
            </a:extLst>
          </p:cNvPr>
          <p:cNvSpPr>
            <a:spLocks noGrp="1"/>
          </p:cNvSpPr>
          <p:nvPr>
            <p:ph type="title"/>
          </p:nvPr>
        </p:nvSpPr>
        <p:spPr>
          <a:xfrm>
            <a:off x="8426517" y="559556"/>
            <a:ext cx="3090107" cy="1168813"/>
          </a:xfrm>
        </p:spPr>
        <p:txBody>
          <a:bodyPr/>
          <a:lstStyle/>
          <a:p>
            <a:r>
              <a:rPr lang="da-DK" dirty="0"/>
              <a:t>Kommentarer </a:t>
            </a:r>
            <a:br>
              <a:rPr lang="da-DK" dirty="0"/>
            </a:br>
            <a:r>
              <a:rPr lang="da-DK" dirty="0"/>
              <a:t>til aftaler</a:t>
            </a:r>
          </a:p>
        </p:txBody>
      </p:sp>
      <p:sp>
        <p:nvSpPr>
          <p:cNvPr id="9" name="Pladsholder til indhold 8">
            <a:extLst>
              <a:ext uri="{FF2B5EF4-FFF2-40B4-BE49-F238E27FC236}">
                <a16:creationId xmlns:a16="http://schemas.microsoft.com/office/drawing/2014/main" id="{A5D33E8A-A193-14FC-7938-B71A57F92A6C}"/>
              </a:ext>
            </a:extLst>
          </p:cNvPr>
          <p:cNvSpPr>
            <a:spLocks noGrp="1"/>
          </p:cNvSpPr>
          <p:nvPr>
            <p:ph type="body" sz="quarter" idx="15"/>
          </p:nvPr>
        </p:nvSpPr>
        <p:spPr>
          <a:xfrm>
            <a:off x="8267991" y="2414917"/>
            <a:ext cx="3644718" cy="4209004"/>
          </a:xfrm>
        </p:spPr>
        <p:txBody>
          <a:bodyPr/>
          <a:lstStyle/>
          <a:p>
            <a:r>
              <a:rPr lang="da-DK" sz="1700" dirty="0"/>
              <a:t>Grupperne fremlægger.</a:t>
            </a:r>
            <a:br>
              <a:rPr lang="da-DK" sz="1700" dirty="0"/>
            </a:br>
            <a:endParaRPr lang="da-DK" sz="1700" dirty="0"/>
          </a:p>
          <a:p>
            <a:r>
              <a:rPr lang="da-DK" sz="1700" dirty="0"/>
              <a:t>De andre forældre kommenterer.</a:t>
            </a:r>
          </a:p>
          <a:p>
            <a:endParaRPr lang="da-DK" sz="1700" dirty="0"/>
          </a:p>
          <a:p>
            <a:r>
              <a:rPr lang="da-DK" sz="1700" dirty="0"/>
              <a:t>Referenten noterer kommentarer og indsigelser.</a:t>
            </a:r>
          </a:p>
          <a:p>
            <a:endParaRPr lang="da-DK" sz="1700" dirty="0"/>
          </a:p>
          <a:p>
            <a:pPr marL="0" indent="0">
              <a:buNone/>
            </a:pPr>
            <a:r>
              <a:rPr lang="da-DK" sz="1700" dirty="0"/>
              <a:t>HUSK! Aftaler kan løbende tages op til revision.</a:t>
            </a:r>
          </a:p>
        </p:txBody>
      </p:sp>
      <p:sp>
        <p:nvSpPr>
          <p:cNvPr id="7" name="Pladsholder til tekst 6">
            <a:extLst>
              <a:ext uri="{FF2B5EF4-FFF2-40B4-BE49-F238E27FC236}">
                <a16:creationId xmlns:a16="http://schemas.microsoft.com/office/drawing/2014/main" id="{72CB82B9-EB2A-30C6-C360-9122C4EEB4DA}"/>
              </a:ext>
            </a:extLst>
          </p:cNvPr>
          <p:cNvSpPr>
            <a:spLocks noGrp="1"/>
          </p:cNvSpPr>
          <p:nvPr>
            <p:ph type="body" sz="quarter" idx="17"/>
          </p:nvPr>
        </p:nvSpPr>
        <p:spPr>
          <a:xfrm>
            <a:off x="11506088" y="6623921"/>
            <a:ext cx="486000" cy="75600"/>
          </a:xfrm>
        </p:spPr>
        <p:txBody>
          <a:bodyPr/>
          <a:lstStyle/>
          <a:p>
            <a:endParaRPr lang="da-DK"/>
          </a:p>
        </p:txBody>
      </p:sp>
      <p:pic>
        <p:nvPicPr>
          <p:cNvPr id="14" name="Picture 11">
            <a:extLst>
              <a:ext uri="{FF2B5EF4-FFF2-40B4-BE49-F238E27FC236}">
                <a16:creationId xmlns:a16="http://schemas.microsoft.com/office/drawing/2014/main" id="{623FE1A9-AB88-D8AE-344D-CD6C398046F1}"/>
              </a:ext>
            </a:extLst>
          </p:cNvPr>
          <p:cNvPicPr>
            <a:picLocks noChangeAspect="1"/>
          </p:cNvPicPr>
          <p:nvPr>
            <p:custDataLst>
              <p:tags r:id="rId1"/>
            </p:custDataLst>
          </p:nvPr>
        </p:nvPicPr>
        <p:blipFill rotWithShape="1">
          <a:blip r:embed="rId5">
            <a:extLst>
              <a:ext uri="{28A0092B-C50C-407E-A947-70E740481C1C}">
                <a14:useLocalDpi xmlns:a14="http://schemas.microsoft.com/office/drawing/2010/main" val="0"/>
              </a:ext>
            </a:extLst>
          </a:blip>
          <a:srcRect l="16145" r="7069"/>
          <a:stretch>
            <a:fillRect/>
          </a:stretch>
        </p:blipFill>
        <p:spPr>
          <a:xfrm>
            <a:off x="6441" y="0"/>
            <a:ext cx="7900979" cy="6858000"/>
          </a:xfrm>
          <a:prstGeom prst="rect">
            <a:avLst/>
          </a:prstGeom>
        </p:spPr>
      </p:pic>
      <p:pic>
        <p:nvPicPr>
          <p:cNvPr id="8" name="Graphic 73">
            <a:extLst>
              <a:ext uri="{FF2B5EF4-FFF2-40B4-BE49-F238E27FC236}">
                <a16:creationId xmlns:a16="http://schemas.microsoft.com/office/drawing/2014/main" id="{B8D7D228-C76A-4F06-E4AB-6F4252590C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90946" y="1197471"/>
            <a:ext cx="966479" cy="1014462"/>
          </a:xfrm>
          <a:prstGeom prst="rect">
            <a:avLst/>
          </a:prstGeom>
        </p:spPr>
      </p:pic>
    </p:spTree>
    <p:extLst>
      <p:ext uri="{BB962C8B-B14F-4D97-AF65-F5344CB8AC3E}">
        <p14:creationId xmlns:p14="http://schemas.microsoft.com/office/powerpoint/2010/main" val="2269049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D65E7E20-D372-15A2-C714-E16B4F24BB62}"/>
              </a:ext>
            </a:extLst>
          </p:cNvPr>
          <p:cNvSpPr>
            <a:spLocks noGrp="1"/>
          </p:cNvSpPr>
          <p:nvPr>
            <p:ph type="body" sz="quarter" idx="15"/>
          </p:nvPr>
        </p:nvSpPr>
        <p:spPr/>
        <p:txBody>
          <a:bodyPr/>
          <a:lstStyle/>
          <a:p>
            <a:r>
              <a:rPr lang="da-DK" dirty="0"/>
              <a:t>https://www.genvej.org/</a:t>
            </a:r>
          </a:p>
        </p:txBody>
      </p:sp>
      <p:pic>
        <p:nvPicPr>
          <p:cNvPr id="22" name="Content Placeholder 19">
            <a:extLst>
              <a:ext uri="{FF2B5EF4-FFF2-40B4-BE49-F238E27FC236}">
                <a16:creationId xmlns:a16="http://schemas.microsoft.com/office/drawing/2014/main" id="{535D959D-C636-CC69-B70E-BCAEDBAF299D}"/>
              </a:ext>
            </a:extLst>
          </p:cNvPr>
          <p:cNvPicPr>
            <a:picLocks noGrp="1" noChangeAspect="1"/>
          </p:cNvPicPr>
          <p:nvPr>
            <p:ph sz="half" idx="1"/>
            <p:custDataLst>
              <p:tags r:id="rId1"/>
            </p:custDataLst>
          </p:nvPr>
        </p:nvPicPr>
        <p:blipFill rotWithShape="1">
          <a:blip r:embed="rId4">
            <a:extLst>
              <a:ext uri="{28A0092B-C50C-407E-A947-70E740481C1C}">
                <a14:useLocalDpi xmlns:a14="http://schemas.microsoft.com/office/drawing/2010/main" val="0"/>
              </a:ext>
            </a:extLst>
          </a:blip>
          <a:srcRect l="9569" t="-54" r="10520" b="54"/>
          <a:stretch>
            <a:fillRect/>
          </a:stretch>
        </p:blipFill>
        <p:spPr>
          <a:xfrm>
            <a:off x="3969489" y="0"/>
            <a:ext cx="8222511" cy="6858001"/>
          </a:xfrm>
        </p:spPr>
      </p:pic>
      <p:sp>
        <p:nvSpPr>
          <p:cNvPr id="8" name="Pladsholder til tekst 7">
            <a:extLst>
              <a:ext uri="{FF2B5EF4-FFF2-40B4-BE49-F238E27FC236}">
                <a16:creationId xmlns:a16="http://schemas.microsoft.com/office/drawing/2014/main" id="{1E313C9D-8EA1-DFC3-F2F6-B877122FFDD2}"/>
              </a:ext>
            </a:extLst>
          </p:cNvPr>
          <p:cNvSpPr>
            <a:spLocks noGrp="1"/>
          </p:cNvSpPr>
          <p:nvPr>
            <p:ph type="body" sz="quarter" idx="16"/>
          </p:nvPr>
        </p:nvSpPr>
        <p:spPr/>
        <p:txBody>
          <a:bodyPr/>
          <a:lstStyle/>
          <a:p>
            <a:endParaRPr lang="da-DK"/>
          </a:p>
        </p:txBody>
      </p:sp>
      <p:sp>
        <p:nvSpPr>
          <p:cNvPr id="13" name="Pladsholder til tekst 12">
            <a:extLst>
              <a:ext uri="{FF2B5EF4-FFF2-40B4-BE49-F238E27FC236}">
                <a16:creationId xmlns:a16="http://schemas.microsoft.com/office/drawing/2014/main" id="{3B50BBBE-4FA0-EBB8-404C-2D615CC483EE}"/>
              </a:ext>
            </a:extLst>
          </p:cNvPr>
          <p:cNvSpPr>
            <a:spLocks noGrp="1"/>
          </p:cNvSpPr>
          <p:nvPr>
            <p:ph type="body" sz="quarter" idx="13"/>
          </p:nvPr>
        </p:nvSpPr>
        <p:spPr>
          <a:xfrm>
            <a:off x="280955" y="5493804"/>
            <a:ext cx="1399406" cy="1117856"/>
          </a:xfrm>
        </p:spPr>
        <p:txBody>
          <a:bodyPr/>
          <a:lstStyle/>
          <a:p>
            <a:pPr algn="ctr"/>
            <a:r>
              <a:rPr lang="da-DK" sz="1600" dirty="0">
                <a:solidFill>
                  <a:schemeClr val="bg1"/>
                </a:solidFill>
              </a:rPr>
              <a:t>Børns Vilkårs </a:t>
            </a:r>
            <a:br>
              <a:rPr lang="da-DK" sz="1600" dirty="0">
                <a:solidFill>
                  <a:schemeClr val="bg1"/>
                </a:solidFill>
              </a:rPr>
            </a:br>
            <a:r>
              <a:rPr lang="da-DK" sz="1600" dirty="0">
                <a:solidFill>
                  <a:schemeClr val="bg1"/>
                </a:solidFill>
              </a:rPr>
              <a:t>skærmguide</a:t>
            </a:r>
          </a:p>
          <a:p>
            <a:endParaRPr lang="da-DK" sz="1400" dirty="0">
              <a:solidFill>
                <a:schemeClr val="bg1"/>
              </a:solidFill>
            </a:endParaRPr>
          </a:p>
        </p:txBody>
      </p:sp>
      <p:sp>
        <p:nvSpPr>
          <p:cNvPr id="23" name="Tekstfelt 22">
            <a:extLst>
              <a:ext uri="{FF2B5EF4-FFF2-40B4-BE49-F238E27FC236}">
                <a16:creationId xmlns:a16="http://schemas.microsoft.com/office/drawing/2014/main" id="{144502C8-BCB5-1370-FE93-7EDE186AAB3C}"/>
              </a:ext>
            </a:extLst>
          </p:cNvPr>
          <p:cNvSpPr txBox="1"/>
          <p:nvPr/>
        </p:nvSpPr>
        <p:spPr>
          <a:xfrm>
            <a:off x="88932" y="1856674"/>
            <a:ext cx="3880557" cy="1858443"/>
          </a:xfrm>
          <a:prstGeom prst="rect">
            <a:avLst/>
          </a:prstGeom>
          <a:noFill/>
        </p:spPr>
        <p:txBody>
          <a:bodyPr wrap="square" lIns="0" tIns="0" rIns="0" bIns="0" rtlCol="0">
            <a:noAutofit/>
          </a:bodyPr>
          <a:lstStyle/>
          <a:p>
            <a:pPr algn="l">
              <a:lnSpc>
                <a:spcPct val="110000"/>
              </a:lnSpc>
              <a:spcBef>
                <a:spcPts val="1200"/>
              </a:spcBef>
              <a:buSzPct val="80000"/>
            </a:pPr>
            <a:r>
              <a:rPr lang="da-DK" sz="2200" dirty="0">
                <a:solidFill>
                  <a:schemeClr val="bg1"/>
                </a:solidFill>
                <a:latin typeface="+mj-lt"/>
              </a:rPr>
              <a:t>I har været med til at styrke det gode klassefællesskab!</a:t>
            </a:r>
          </a:p>
        </p:txBody>
      </p:sp>
      <p:pic>
        <p:nvPicPr>
          <p:cNvPr id="16" name="Billede 15">
            <a:extLst>
              <a:ext uri="{FF2B5EF4-FFF2-40B4-BE49-F238E27FC236}">
                <a16:creationId xmlns:a16="http://schemas.microsoft.com/office/drawing/2014/main" id="{DB9DAED5-B125-0A01-B2F7-DE666237211F}"/>
              </a:ext>
            </a:extLst>
          </p:cNvPr>
          <p:cNvPicPr>
            <a:picLocks noChangeAspect="1"/>
          </p:cNvPicPr>
          <p:nvPr/>
        </p:nvPicPr>
        <p:blipFill>
          <a:blip r:embed="rId5"/>
          <a:stretch>
            <a:fillRect/>
          </a:stretch>
        </p:blipFill>
        <p:spPr>
          <a:xfrm>
            <a:off x="414738" y="2958354"/>
            <a:ext cx="2843879" cy="768163"/>
          </a:xfrm>
          <a:prstGeom prst="rect">
            <a:avLst/>
          </a:prstGeom>
        </p:spPr>
      </p:pic>
      <p:sp>
        <p:nvSpPr>
          <p:cNvPr id="24" name="Titel 1">
            <a:extLst>
              <a:ext uri="{FF2B5EF4-FFF2-40B4-BE49-F238E27FC236}">
                <a16:creationId xmlns:a16="http://schemas.microsoft.com/office/drawing/2014/main" id="{C71B43C6-92B2-1D30-7019-CE76718808A4}"/>
              </a:ext>
            </a:extLst>
          </p:cNvPr>
          <p:cNvSpPr txBox="1">
            <a:spLocks/>
          </p:cNvSpPr>
          <p:nvPr/>
        </p:nvSpPr>
        <p:spPr>
          <a:xfrm>
            <a:off x="534588" y="3160774"/>
            <a:ext cx="3479643" cy="2041732"/>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3300" b="1" kern="1200" spc="10" baseline="0">
                <a:solidFill>
                  <a:schemeClr val="accent2"/>
                </a:solidFill>
                <a:latin typeface="+mj-lt"/>
                <a:ea typeface="+mj-ea"/>
                <a:cs typeface="+mj-cs"/>
              </a:defRPr>
            </a:lvl1pPr>
          </a:lstStyle>
          <a:p>
            <a:r>
              <a:rPr lang="da-DK" sz="2400" dirty="0">
                <a:solidFill>
                  <a:schemeClr val="bg1"/>
                </a:solidFill>
              </a:rPr>
              <a:t>Viden og gode råd</a:t>
            </a:r>
          </a:p>
        </p:txBody>
      </p:sp>
      <p:sp>
        <p:nvSpPr>
          <p:cNvPr id="2" name="Titel 1">
            <a:extLst>
              <a:ext uri="{FF2B5EF4-FFF2-40B4-BE49-F238E27FC236}">
                <a16:creationId xmlns:a16="http://schemas.microsoft.com/office/drawing/2014/main" id="{6D75D69E-B9F8-1738-B4A9-C8940FE52D17}"/>
              </a:ext>
            </a:extLst>
          </p:cNvPr>
          <p:cNvSpPr>
            <a:spLocks noGrp="1"/>
          </p:cNvSpPr>
          <p:nvPr>
            <p:ph type="title"/>
          </p:nvPr>
        </p:nvSpPr>
        <p:spPr>
          <a:xfrm>
            <a:off x="261088" y="683942"/>
            <a:ext cx="7416799" cy="1152988"/>
          </a:xfrm>
        </p:spPr>
        <p:txBody>
          <a:bodyPr/>
          <a:lstStyle/>
          <a:p>
            <a:r>
              <a:rPr lang="da-DK" sz="6000">
                <a:solidFill>
                  <a:schemeClr val="bg1"/>
                </a:solidFill>
              </a:rPr>
              <a:t>Tillykke!</a:t>
            </a:r>
          </a:p>
        </p:txBody>
      </p:sp>
      <p:pic>
        <p:nvPicPr>
          <p:cNvPr id="6" name="Billede 5" descr="Et billede, der indeholder mønster, kvadratisk, pixel, design&#10;&#10;Automatisk genereret beskrivelse">
            <a:extLst>
              <a:ext uri="{FF2B5EF4-FFF2-40B4-BE49-F238E27FC236}">
                <a16:creationId xmlns:a16="http://schemas.microsoft.com/office/drawing/2014/main" id="{87C2E49F-5FEF-EF63-4779-0322090E1E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956" y="4140677"/>
            <a:ext cx="1431113" cy="1431113"/>
          </a:xfrm>
          <a:prstGeom prst="rect">
            <a:avLst/>
          </a:prstGeom>
        </p:spPr>
      </p:pic>
      <p:pic>
        <p:nvPicPr>
          <p:cNvPr id="10" name="Billede 9" descr="Et billede, der indeholder mønster, kvadratisk, pixel, design&#10;&#10;Automatisk genereret beskrivelse">
            <a:extLst>
              <a:ext uri="{FF2B5EF4-FFF2-40B4-BE49-F238E27FC236}">
                <a16:creationId xmlns:a16="http://schemas.microsoft.com/office/drawing/2014/main" id="{17E1C68C-5E12-3048-7A6F-353DE1A641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4216" y="4157357"/>
            <a:ext cx="1431112" cy="1431112"/>
          </a:xfrm>
          <a:prstGeom prst="rect">
            <a:avLst/>
          </a:prstGeom>
        </p:spPr>
      </p:pic>
      <p:sp>
        <p:nvSpPr>
          <p:cNvPr id="11" name="Pladsholder til tekst 12">
            <a:extLst>
              <a:ext uri="{FF2B5EF4-FFF2-40B4-BE49-F238E27FC236}">
                <a16:creationId xmlns:a16="http://schemas.microsoft.com/office/drawing/2014/main" id="{149037B3-0753-6891-C224-85007A103BE7}"/>
              </a:ext>
            </a:extLst>
          </p:cNvPr>
          <p:cNvSpPr txBox="1">
            <a:spLocks/>
          </p:cNvSpPr>
          <p:nvPr/>
        </p:nvSpPr>
        <p:spPr>
          <a:xfrm>
            <a:off x="2107230" y="5498442"/>
            <a:ext cx="1611188" cy="1117856"/>
          </a:xfrm>
          <a:prstGeom prst="rect">
            <a:avLst/>
          </a:prstGeom>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 typeface="Arial" panose="020B0604020202020204" pitchFamily="34" charset="0"/>
              <a:buNone/>
              <a:defRPr sz="700" kern="1200">
                <a:solidFill>
                  <a:schemeClr val="bg1">
                    <a:lumMod val="5000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a-DK" sz="1600" dirty="0">
                <a:solidFill>
                  <a:schemeClr val="bg1"/>
                </a:solidFill>
              </a:rPr>
              <a:t>Genvej til dit barns digitale liv</a:t>
            </a:r>
          </a:p>
          <a:p>
            <a:pPr algn="ctr"/>
            <a:endParaRPr lang="da-DK" sz="1400" dirty="0">
              <a:solidFill>
                <a:schemeClr val="bg1"/>
              </a:solidFill>
            </a:endParaRPr>
          </a:p>
        </p:txBody>
      </p:sp>
    </p:spTree>
    <p:extLst>
      <p:ext uri="{BB962C8B-B14F-4D97-AF65-F5344CB8AC3E}">
        <p14:creationId xmlns:p14="http://schemas.microsoft.com/office/powerpoint/2010/main" val="32485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74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5041"/>
        </a:solidFill>
        <a:effectLst/>
      </p:bgPr>
    </p:bg>
    <p:spTree>
      <p:nvGrpSpPr>
        <p:cNvPr id="1" name=""/>
        <p:cNvGrpSpPr/>
        <p:nvPr/>
      </p:nvGrpSpPr>
      <p:grpSpPr>
        <a:xfrm>
          <a:off x="0" y="0"/>
          <a:ext cx="0" cy="0"/>
          <a:chOff x="0" y="0"/>
          <a:chExt cx="0" cy="0"/>
        </a:xfrm>
      </p:grpSpPr>
      <p:sp>
        <p:nvSpPr>
          <p:cNvPr id="9" name="Pladsholder til tekst 8">
            <a:extLst>
              <a:ext uri="{FF2B5EF4-FFF2-40B4-BE49-F238E27FC236}">
                <a16:creationId xmlns:a16="http://schemas.microsoft.com/office/drawing/2014/main" id="{5C1F4203-4DED-AB41-F07E-C01310B4803F}"/>
              </a:ext>
            </a:extLst>
          </p:cNvPr>
          <p:cNvSpPr>
            <a:spLocks noGrp="1"/>
          </p:cNvSpPr>
          <p:nvPr>
            <p:ph type="body" sz="quarter" idx="16"/>
          </p:nvPr>
        </p:nvSpPr>
        <p:spPr/>
        <p:txBody>
          <a:bodyPr/>
          <a:lstStyle/>
          <a:p>
            <a:endParaRPr lang="da-DK"/>
          </a:p>
        </p:txBody>
      </p:sp>
      <p:sp>
        <p:nvSpPr>
          <p:cNvPr id="7" name="Pladsholder til tekst 6">
            <a:extLst>
              <a:ext uri="{FF2B5EF4-FFF2-40B4-BE49-F238E27FC236}">
                <a16:creationId xmlns:a16="http://schemas.microsoft.com/office/drawing/2014/main" id="{DD211A8C-986E-29DF-34F2-FEC7A477194D}"/>
              </a:ext>
            </a:extLst>
          </p:cNvPr>
          <p:cNvSpPr>
            <a:spLocks noGrp="1"/>
          </p:cNvSpPr>
          <p:nvPr>
            <p:ph type="body" sz="quarter" idx="13"/>
          </p:nvPr>
        </p:nvSpPr>
        <p:spPr>
          <a:xfrm rot="-180000">
            <a:off x="456997" y="698596"/>
            <a:ext cx="2320506" cy="611265"/>
          </a:xfrm>
        </p:spPr>
        <p:txBody>
          <a:bodyPr/>
          <a:lstStyle/>
          <a:p>
            <a:endParaRPr lang="da-DK"/>
          </a:p>
        </p:txBody>
      </p:sp>
      <p:sp>
        <p:nvSpPr>
          <p:cNvPr id="3" name="Pladsholder til indhold 2">
            <a:extLst>
              <a:ext uri="{FF2B5EF4-FFF2-40B4-BE49-F238E27FC236}">
                <a16:creationId xmlns:a16="http://schemas.microsoft.com/office/drawing/2014/main" id="{044B59CD-A52F-F68A-A207-76CE50B32C9F}"/>
              </a:ext>
            </a:extLst>
          </p:cNvPr>
          <p:cNvSpPr>
            <a:spLocks noGrp="1"/>
          </p:cNvSpPr>
          <p:nvPr>
            <p:ph idx="1"/>
          </p:nvPr>
        </p:nvSpPr>
        <p:spPr>
          <a:xfrm>
            <a:off x="5272533" y="878541"/>
            <a:ext cx="6919467" cy="5979459"/>
          </a:xfrm>
        </p:spPr>
        <p:txBody>
          <a:bodyPr/>
          <a:lstStyle/>
          <a:p>
            <a:endParaRPr lang="da-DK" sz="2800" dirty="0"/>
          </a:p>
          <a:p>
            <a:r>
              <a:rPr lang="da-DK" sz="2800" dirty="0"/>
              <a:t>Hvorfor skal vi lave fælles aftaler om digitale medier – også i udskolingen?</a:t>
            </a:r>
          </a:p>
          <a:p>
            <a:r>
              <a:rPr lang="da-DK" sz="2800" dirty="0"/>
              <a:t>Breve fra </a:t>
            </a:r>
            <a:r>
              <a:rPr lang="da-DK" sz="2800" dirty="0" err="1"/>
              <a:t>BørneTelefonen</a:t>
            </a:r>
            <a:endParaRPr lang="da-DK" sz="2800" dirty="0"/>
          </a:p>
          <a:p>
            <a:r>
              <a:rPr lang="da-DK" sz="2800" dirty="0"/>
              <a:t> Anbefalinger fra Børns Vilkår og jeres børn</a:t>
            </a:r>
          </a:p>
          <a:p>
            <a:r>
              <a:rPr lang="da-DK" sz="2800" dirty="0"/>
              <a:t>Gruppearbejde om aftaler </a:t>
            </a:r>
          </a:p>
          <a:p>
            <a:r>
              <a:rPr lang="da-DK" sz="2800" dirty="0"/>
              <a:t>Fremlægge og kommentere aftaler</a:t>
            </a:r>
          </a:p>
        </p:txBody>
      </p:sp>
      <p:sp>
        <p:nvSpPr>
          <p:cNvPr id="5" name="Pladsholder til tekst 4">
            <a:extLst>
              <a:ext uri="{FF2B5EF4-FFF2-40B4-BE49-F238E27FC236}">
                <a16:creationId xmlns:a16="http://schemas.microsoft.com/office/drawing/2014/main" id="{628D9C44-46C4-C3E3-3BCC-4530022FD346}"/>
              </a:ext>
            </a:extLst>
          </p:cNvPr>
          <p:cNvSpPr>
            <a:spLocks noGrp="1"/>
          </p:cNvSpPr>
          <p:nvPr>
            <p:ph type="body" sz="quarter" idx="14"/>
          </p:nvPr>
        </p:nvSpPr>
        <p:spPr>
          <a:xfrm>
            <a:off x="575007" y="638292"/>
            <a:ext cx="2184911" cy="611864"/>
          </a:xfrm>
        </p:spPr>
        <p:txBody>
          <a:bodyPr/>
          <a:lstStyle/>
          <a:p>
            <a:r>
              <a:rPr lang="da-DK" dirty="0"/>
              <a:t>Program </a:t>
            </a:r>
          </a:p>
        </p:txBody>
      </p:sp>
      <p:sp>
        <p:nvSpPr>
          <p:cNvPr id="8" name="Pladsholder til tekst 7">
            <a:extLst>
              <a:ext uri="{FF2B5EF4-FFF2-40B4-BE49-F238E27FC236}">
                <a16:creationId xmlns:a16="http://schemas.microsoft.com/office/drawing/2014/main" id="{C5A50865-7176-0B2C-6A8E-E9D27BDF3CD1}"/>
              </a:ext>
            </a:extLst>
          </p:cNvPr>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3377671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
            <a:extLst>
              <a:ext uri="{FF2B5EF4-FFF2-40B4-BE49-F238E27FC236}">
                <a16:creationId xmlns:a16="http://schemas.microsoft.com/office/drawing/2014/main" id="{EA0C897E-9B75-5ED6-09F8-05AB7ADF7DF4}"/>
              </a:ext>
            </a:extLst>
          </p:cNvPr>
          <p:cNvPicPr>
            <a:picLocks noGrp="1" noChangeAspect="1"/>
          </p:cNvPicPr>
          <p:nvPr>
            <p:ph type="pic" sz="quarter" idx="13"/>
            <p:custDataLst>
              <p:tags r:id="rId1"/>
            </p:custDataLst>
          </p:nvPr>
        </p:nvPicPr>
        <p:blipFill rotWithShape="1">
          <a:blip r:embed="rId4">
            <a:extLst>
              <a:ext uri="{28A0092B-C50C-407E-A947-70E740481C1C}">
                <a14:useLocalDpi xmlns:a14="http://schemas.microsoft.com/office/drawing/2010/main" val="0"/>
              </a:ext>
            </a:extLst>
          </a:blip>
          <a:srcRect l="43248" r="18174"/>
          <a:stretch>
            <a:fillRect/>
          </a:stretch>
        </p:blipFill>
        <p:spPr>
          <a:xfrm>
            <a:off x="0" y="0"/>
            <a:ext cx="3969490" cy="6858000"/>
          </a:xfrm>
        </p:spPr>
      </p:pic>
      <p:sp>
        <p:nvSpPr>
          <p:cNvPr id="3" name="Titel 2">
            <a:extLst>
              <a:ext uri="{FF2B5EF4-FFF2-40B4-BE49-F238E27FC236}">
                <a16:creationId xmlns:a16="http://schemas.microsoft.com/office/drawing/2014/main" id="{EAA0301E-C050-48F6-FB61-CFAFE6F2E107}"/>
              </a:ext>
            </a:extLst>
          </p:cNvPr>
          <p:cNvSpPr>
            <a:spLocks noGrp="1"/>
          </p:cNvSpPr>
          <p:nvPr>
            <p:ph type="title"/>
          </p:nvPr>
        </p:nvSpPr>
        <p:spPr/>
        <p:txBody>
          <a:bodyPr/>
          <a:lstStyle/>
          <a:p>
            <a:r>
              <a:rPr lang="da-DK" dirty="0"/>
              <a:t>Hvorfor fælles aftaler?</a:t>
            </a:r>
          </a:p>
        </p:txBody>
      </p:sp>
      <p:sp>
        <p:nvSpPr>
          <p:cNvPr id="10" name="Pladsholder til indhold 9">
            <a:extLst>
              <a:ext uri="{FF2B5EF4-FFF2-40B4-BE49-F238E27FC236}">
                <a16:creationId xmlns:a16="http://schemas.microsoft.com/office/drawing/2014/main" id="{11819D8E-8790-DF0F-891B-06D56D8C9DD0}"/>
              </a:ext>
            </a:extLst>
          </p:cNvPr>
          <p:cNvSpPr>
            <a:spLocks noGrp="1"/>
          </p:cNvSpPr>
          <p:nvPr>
            <p:ph sz="half" idx="1"/>
          </p:nvPr>
        </p:nvSpPr>
        <p:spPr>
          <a:xfrm>
            <a:off x="4342375" y="1825625"/>
            <a:ext cx="7416799" cy="4320000"/>
          </a:xfrm>
        </p:spPr>
        <p:txBody>
          <a:bodyPr/>
          <a:lstStyle/>
          <a:p>
            <a:endParaRPr lang="da-DK"/>
          </a:p>
        </p:txBody>
      </p:sp>
      <p:sp>
        <p:nvSpPr>
          <p:cNvPr id="5" name="Pladsholder til slidenummer 4">
            <a:extLst>
              <a:ext uri="{FF2B5EF4-FFF2-40B4-BE49-F238E27FC236}">
                <a16:creationId xmlns:a16="http://schemas.microsoft.com/office/drawing/2014/main" id="{16CFB6F3-574F-7D32-7411-1441D653BC6A}"/>
              </a:ext>
            </a:extLst>
          </p:cNvPr>
          <p:cNvSpPr>
            <a:spLocks noGrp="1"/>
          </p:cNvSpPr>
          <p:nvPr>
            <p:ph type="sldNum" sz="quarter" idx="12"/>
          </p:nvPr>
        </p:nvSpPr>
        <p:spPr/>
        <p:txBody>
          <a:bodyPr/>
          <a:lstStyle/>
          <a:p>
            <a:fld id="{A23C0BB7-6BAB-41B9-B847-BE177CEDBC97}" type="slidenum">
              <a:rPr lang="en-GB" smtClean="0"/>
              <a:t>3</a:t>
            </a:fld>
            <a:endParaRPr lang="en-GB"/>
          </a:p>
        </p:txBody>
      </p:sp>
      <p:sp>
        <p:nvSpPr>
          <p:cNvPr id="6" name="Pladsholder til tekst 5">
            <a:extLst>
              <a:ext uri="{FF2B5EF4-FFF2-40B4-BE49-F238E27FC236}">
                <a16:creationId xmlns:a16="http://schemas.microsoft.com/office/drawing/2014/main" id="{78F41133-B751-B8C5-293D-DC33462F35C6}"/>
              </a:ext>
            </a:extLst>
          </p:cNvPr>
          <p:cNvSpPr>
            <a:spLocks noGrp="1"/>
          </p:cNvSpPr>
          <p:nvPr>
            <p:ph type="body" sz="quarter" idx="14"/>
          </p:nvPr>
        </p:nvSpPr>
        <p:spPr/>
        <p:txBody>
          <a:bodyPr/>
          <a:lstStyle/>
          <a:p>
            <a:endParaRPr lang="da-DK"/>
          </a:p>
        </p:txBody>
      </p:sp>
      <p:sp>
        <p:nvSpPr>
          <p:cNvPr id="7" name="Pladsholder til tekst 6">
            <a:extLst>
              <a:ext uri="{FF2B5EF4-FFF2-40B4-BE49-F238E27FC236}">
                <a16:creationId xmlns:a16="http://schemas.microsoft.com/office/drawing/2014/main" id="{907A8BC5-9841-23C4-5933-17BDEE96C352}"/>
              </a:ext>
            </a:extLst>
          </p:cNvPr>
          <p:cNvSpPr>
            <a:spLocks noGrp="1"/>
          </p:cNvSpPr>
          <p:nvPr>
            <p:ph type="body" sz="quarter" idx="16"/>
          </p:nvPr>
        </p:nvSpPr>
        <p:spPr/>
        <p:txBody>
          <a:bodyPr/>
          <a:lstStyle/>
          <a:p>
            <a:endParaRPr lang="da-DK"/>
          </a:p>
        </p:txBody>
      </p:sp>
    </p:spTree>
    <p:extLst>
      <p:ext uri="{BB962C8B-B14F-4D97-AF65-F5344CB8AC3E}">
        <p14:creationId xmlns:p14="http://schemas.microsoft.com/office/powerpoint/2010/main" val="2058586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
            <a:extLst>
              <a:ext uri="{FF2B5EF4-FFF2-40B4-BE49-F238E27FC236}">
                <a16:creationId xmlns:a16="http://schemas.microsoft.com/office/drawing/2014/main" id="{6678CCD0-1A39-DD9D-0893-F9C08304FFF0}"/>
              </a:ext>
            </a:extLst>
          </p:cNvPr>
          <p:cNvPicPr>
            <a:picLocks noGrp="1" noChangeAspect="1"/>
          </p:cNvPicPr>
          <p:nvPr>
            <p:ph type="pic" sz="quarter" idx="13"/>
            <p:custDataLst>
              <p:tags r:id="rId1"/>
            </p:custDataLst>
          </p:nvPr>
        </p:nvPicPr>
        <p:blipFill rotWithShape="1">
          <a:blip r:embed="rId4">
            <a:extLst>
              <a:ext uri="{28A0092B-C50C-407E-A947-70E740481C1C}">
                <a14:useLocalDpi xmlns:a14="http://schemas.microsoft.com/office/drawing/2010/main" val="0"/>
              </a:ext>
            </a:extLst>
          </a:blip>
          <a:srcRect t="7857" b="7857"/>
          <a:stretch/>
        </p:blipFill>
        <p:spPr>
          <a:xfrm rot="21420000">
            <a:off x="-2448" y="-3184"/>
            <a:ext cx="12197276" cy="6862227"/>
          </a:xfrm>
        </p:spPr>
      </p:pic>
      <p:sp>
        <p:nvSpPr>
          <p:cNvPr id="4" name="Rektangel 3">
            <a:extLst>
              <a:ext uri="{FF2B5EF4-FFF2-40B4-BE49-F238E27FC236}">
                <a16:creationId xmlns:a16="http://schemas.microsoft.com/office/drawing/2014/main" id="{A490EE59-83DC-F217-6235-AF625F30D23A}"/>
              </a:ext>
            </a:extLst>
          </p:cNvPr>
          <p:cNvSpPr/>
          <p:nvPr/>
        </p:nvSpPr>
        <p:spPr>
          <a:xfrm>
            <a:off x="1229085" y="3101522"/>
            <a:ext cx="9236682" cy="1087886"/>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tIns="90000" bIns="90000" rtlCol="0" anchor="t" anchorCtr="0"/>
          <a:lstStyle/>
          <a:p>
            <a:pPr algn="l"/>
            <a:endParaRPr lang="da-DK" sz="1600" b="0" err="1">
              <a:solidFill>
                <a:schemeClr val="bg1"/>
              </a:solidFill>
              <a:highlight>
                <a:srgbClr val="00677F"/>
              </a:highlight>
            </a:endParaRPr>
          </a:p>
        </p:txBody>
      </p:sp>
      <p:sp>
        <p:nvSpPr>
          <p:cNvPr id="3" name="Titel 2">
            <a:extLst>
              <a:ext uri="{FF2B5EF4-FFF2-40B4-BE49-F238E27FC236}">
                <a16:creationId xmlns:a16="http://schemas.microsoft.com/office/drawing/2014/main" id="{4F3AEBA5-1A63-0EA2-02C6-EFE395FFA44F}"/>
              </a:ext>
            </a:extLst>
          </p:cNvPr>
          <p:cNvSpPr>
            <a:spLocks noGrp="1"/>
          </p:cNvSpPr>
          <p:nvPr>
            <p:ph type="ctrTitle"/>
          </p:nvPr>
        </p:nvSpPr>
        <p:spPr>
          <a:xfrm>
            <a:off x="1725427" y="2656569"/>
            <a:ext cx="8244000" cy="1977793"/>
          </a:xfrm>
        </p:spPr>
        <p:txBody>
          <a:bodyPr/>
          <a:lstStyle/>
          <a:p>
            <a:r>
              <a:rPr lang="da-DK" dirty="0"/>
              <a:t>Breve fra Børnetelefonen</a:t>
            </a:r>
          </a:p>
        </p:txBody>
      </p:sp>
    </p:spTree>
    <p:extLst>
      <p:ext uri="{BB962C8B-B14F-4D97-AF65-F5344CB8AC3E}">
        <p14:creationId xmlns:p14="http://schemas.microsoft.com/office/powerpoint/2010/main" val="117467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
            <a:extLst>
              <a:ext uri="{FF2B5EF4-FFF2-40B4-BE49-F238E27FC236}">
                <a16:creationId xmlns:a16="http://schemas.microsoft.com/office/drawing/2014/main" id="{33371CC9-F4C8-C1E1-3D56-54F22CA474C4}"/>
              </a:ext>
            </a:extLst>
          </p:cNvPr>
          <p:cNvPicPr>
            <a:picLocks noGrp="1" noChangeAspect="1"/>
          </p:cNvPicPr>
          <p:nvPr>
            <p:ph type="pic" sz="quarter" idx="18"/>
            <p:custDataLst>
              <p:tags r:id="rId1"/>
            </p:custDataLst>
          </p:nvPr>
        </p:nvPicPr>
        <p:blipFill rotWithShape="1">
          <a:blip r:embed="rId4">
            <a:extLst>
              <a:ext uri="{28A0092B-C50C-407E-A947-70E740481C1C}">
                <a14:useLocalDpi xmlns:a14="http://schemas.microsoft.com/office/drawing/2010/main" val="0"/>
              </a:ext>
            </a:extLst>
          </a:blip>
          <a:srcRect t="7802" b="7802"/>
          <a:stretch>
            <a:fillRect/>
          </a:stretch>
        </p:blipFill>
        <p:spPr>
          <a:xfrm>
            <a:off x="0" y="0"/>
            <a:ext cx="12192000" cy="6858000"/>
          </a:xfrm>
        </p:spPr>
      </p:pic>
      <p:sp>
        <p:nvSpPr>
          <p:cNvPr id="5" name="Pladsholder til tekst 4">
            <a:extLst>
              <a:ext uri="{FF2B5EF4-FFF2-40B4-BE49-F238E27FC236}">
                <a16:creationId xmlns:a16="http://schemas.microsoft.com/office/drawing/2014/main" id="{CEE2B13F-33B3-46EE-7EA9-F89E706882D5}"/>
              </a:ext>
            </a:extLst>
          </p:cNvPr>
          <p:cNvSpPr>
            <a:spLocks noGrp="1"/>
          </p:cNvSpPr>
          <p:nvPr>
            <p:ph type="body" sz="quarter" idx="14"/>
          </p:nvPr>
        </p:nvSpPr>
        <p:spPr>
          <a:xfrm>
            <a:off x="1581728" y="2554055"/>
            <a:ext cx="8832756" cy="3760643"/>
          </a:xfrm>
        </p:spPr>
        <p:txBody>
          <a:bodyPr vert="horz" lIns="0" tIns="0" rIns="0" bIns="0" rtlCol="0" anchor="t">
            <a:noAutofit/>
          </a:bodyPr>
          <a:lstStyle/>
          <a:p>
            <a:r>
              <a:rPr lang="da-DK" sz="2500" dirty="0">
                <a:highlight>
                  <a:srgbClr val="000000"/>
                </a:highlight>
                <a:latin typeface="+mn-lt"/>
              </a:rPr>
              <a:t>I weekenden holdt en fra min klasse en fest for vores klasse. ”Alle” var inviteret. De havde lavet en snapchat gruppe men efterlod mig og en af mine venner uden for. De ville ikke tilføje os og ignorerede os da vi spurgte om vi måtte komme med. De ville ikke have vi skulle være der. […] Jeg føler mig meget udelukket da de sendte mig snaps hele aftenen igennem.”</a:t>
            </a:r>
          </a:p>
          <a:p>
            <a:r>
              <a:rPr lang="da-DK" sz="2500" dirty="0">
                <a:highlight>
                  <a:srgbClr val="000000"/>
                </a:highlight>
                <a:latin typeface="+mn-lt"/>
              </a:rPr>
              <a:t>Dreng, 14 år</a:t>
            </a:r>
          </a:p>
        </p:txBody>
      </p:sp>
      <p:sp>
        <p:nvSpPr>
          <p:cNvPr id="6" name="Pladsholder til tekst 5">
            <a:extLst>
              <a:ext uri="{FF2B5EF4-FFF2-40B4-BE49-F238E27FC236}">
                <a16:creationId xmlns:a16="http://schemas.microsoft.com/office/drawing/2014/main" id="{9BDCA1DC-26F0-27EE-9395-F3E6647CF103}"/>
              </a:ext>
            </a:extLst>
          </p:cNvPr>
          <p:cNvSpPr>
            <a:spLocks noGrp="1"/>
          </p:cNvSpPr>
          <p:nvPr>
            <p:ph type="body" sz="quarter" idx="16"/>
          </p:nvPr>
        </p:nvSpPr>
        <p:spPr/>
        <p:txBody>
          <a:bodyPr/>
          <a:lstStyle/>
          <a:p>
            <a:endParaRPr lang="da-DK"/>
          </a:p>
        </p:txBody>
      </p:sp>
      <p:sp>
        <p:nvSpPr>
          <p:cNvPr id="3" name="Rektangel 2">
            <a:extLst>
              <a:ext uri="{FF2B5EF4-FFF2-40B4-BE49-F238E27FC236}">
                <a16:creationId xmlns:a16="http://schemas.microsoft.com/office/drawing/2014/main" id="{7C930E06-EFEB-0EAA-9568-FD25DCD312E0}"/>
              </a:ext>
            </a:extLst>
          </p:cNvPr>
          <p:cNvSpPr/>
          <p:nvPr/>
        </p:nvSpPr>
        <p:spPr>
          <a:xfrm>
            <a:off x="10483913" y="5181538"/>
            <a:ext cx="701070" cy="9813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sp>
        <p:nvSpPr>
          <p:cNvPr id="2" name="Tekstfelt 1">
            <a:extLst>
              <a:ext uri="{FF2B5EF4-FFF2-40B4-BE49-F238E27FC236}">
                <a16:creationId xmlns:a16="http://schemas.microsoft.com/office/drawing/2014/main" id="{1B0C6D21-F6A5-20FB-6C04-F6CC4F6823B5}"/>
              </a:ext>
            </a:extLst>
          </p:cNvPr>
          <p:cNvSpPr txBox="1"/>
          <p:nvPr/>
        </p:nvSpPr>
        <p:spPr>
          <a:xfrm rot="11115401">
            <a:off x="13837771" y="4086715"/>
            <a:ext cx="1432573" cy="695324"/>
          </a:xfrm>
          <a:prstGeom prst="rect">
            <a:avLst/>
          </a:prstGeom>
          <a:noFill/>
        </p:spPr>
        <p:txBody>
          <a:bodyPr wrap="square" lIns="0" tIns="0" rIns="0" bIns="0" rtlCol="0">
            <a:noAutofit/>
          </a:bodyPr>
          <a:lstStyle/>
          <a:p>
            <a:pPr algn="l">
              <a:lnSpc>
                <a:spcPct val="110000"/>
              </a:lnSpc>
              <a:spcBef>
                <a:spcPts val="1200"/>
              </a:spcBef>
              <a:buSzPct val="80000"/>
            </a:pPr>
            <a:endParaRPr lang="da-DK" sz="30000" dirty="0">
              <a:solidFill>
                <a:schemeClr val="accent2"/>
              </a:solidFill>
              <a:latin typeface="Batang" panose="02030600000101010101" pitchFamily="18" charset="-127"/>
              <a:ea typeface="Batang" panose="02030600000101010101" pitchFamily="18" charset="-127"/>
            </a:endParaRPr>
          </a:p>
        </p:txBody>
      </p:sp>
      <p:pic>
        <p:nvPicPr>
          <p:cNvPr id="10" name="Graphic 12">
            <a:extLst>
              <a:ext uri="{FF2B5EF4-FFF2-40B4-BE49-F238E27FC236}">
                <a16:creationId xmlns:a16="http://schemas.microsoft.com/office/drawing/2014/main" id="{96E4E044-1BC7-26F2-5020-59B39691BC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10272" y="5373289"/>
            <a:ext cx="448352" cy="597801"/>
          </a:xfrm>
          <a:prstGeom prst="rect">
            <a:avLst/>
          </a:prstGeom>
        </p:spPr>
      </p:pic>
      <p:sp>
        <p:nvSpPr>
          <p:cNvPr id="4" name="Rektangel 3">
            <a:extLst>
              <a:ext uri="{FF2B5EF4-FFF2-40B4-BE49-F238E27FC236}">
                <a16:creationId xmlns:a16="http://schemas.microsoft.com/office/drawing/2014/main" id="{4136A8ED-BE5A-4F0C-5262-4FA90BBB65F8}"/>
              </a:ext>
            </a:extLst>
          </p:cNvPr>
          <p:cNvSpPr/>
          <p:nvPr/>
        </p:nvSpPr>
        <p:spPr>
          <a:xfrm rot="10800000">
            <a:off x="876342" y="1796220"/>
            <a:ext cx="701070" cy="9813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pic>
        <p:nvPicPr>
          <p:cNvPr id="7" name="Graphic 12">
            <a:extLst>
              <a:ext uri="{FF2B5EF4-FFF2-40B4-BE49-F238E27FC236}">
                <a16:creationId xmlns:a16="http://schemas.microsoft.com/office/drawing/2014/main" id="{2D0095DA-BFE5-AF37-8E9E-AF20A2C10E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057781" y="1998100"/>
            <a:ext cx="448352" cy="597801"/>
          </a:xfrm>
          <a:prstGeom prst="rect">
            <a:avLst/>
          </a:prstGeom>
        </p:spPr>
      </p:pic>
    </p:spTree>
    <p:extLst>
      <p:ext uri="{BB962C8B-B14F-4D97-AF65-F5344CB8AC3E}">
        <p14:creationId xmlns:p14="http://schemas.microsoft.com/office/powerpoint/2010/main" val="379706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E54AC-4BBA-30F7-6812-18280FBD68A5}"/>
            </a:ext>
          </a:extLst>
        </p:cNvPr>
        <p:cNvGrpSpPr/>
        <p:nvPr/>
      </p:nvGrpSpPr>
      <p:grpSpPr>
        <a:xfrm>
          <a:off x="0" y="0"/>
          <a:ext cx="0" cy="0"/>
          <a:chOff x="0" y="0"/>
          <a:chExt cx="0" cy="0"/>
        </a:xfrm>
      </p:grpSpPr>
      <p:pic>
        <p:nvPicPr>
          <p:cNvPr id="10" name="Picture Placeholder 1">
            <a:extLst>
              <a:ext uri="{FF2B5EF4-FFF2-40B4-BE49-F238E27FC236}">
                <a16:creationId xmlns:a16="http://schemas.microsoft.com/office/drawing/2014/main" id="{148093EE-A4AA-BF9F-C7EF-538F58265893}"/>
              </a:ext>
            </a:extLst>
          </p:cNvPr>
          <p:cNvPicPr>
            <a:picLocks noGrp="1" noChangeAspect="1"/>
          </p:cNvPicPr>
          <p:nvPr>
            <p:ph type="pic" sz="quarter" idx="18"/>
            <p:custDataLst>
              <p:tags r:id="rId1"/>
            </p:custDataLst>
          </p:nvPr>
        </p:nvPicPr>
        <p:blipFill rotWithShape="1">
          <a:blip r:embed="rId4">
            <a:extLst>
              <a:ext uri="{28A0092B-C50C-407E-A947-70E740481C1C}">
                <a14:useLocalDpi xmlns:a14="http://schemas.microsoft.com/office/drawing/2010/main" val="0"/>
              </a:ext>
            </a:extLst>
          </a:blip>
          <a:srcRect t="7865" b="7865"/>
          <a:stretch/>
        </p:blipFill>
        <p:spPr>
          <a:xfrm>
            <a:off x="0" y="0"/>
            <a:ext cx="12192000" cy="6858000"/>
          </a:xfrm>
        </p:spPr>
      </p:pic>
      <p:sp>
        <p:nvSpPr>
          <p:cNvPr id="4" name="Pladsholder til slidenummer 3">
            <a:extLst>
              <a:ext uri="{FF2B5EF4-FFF2-40B4-BE49-F238E27FC236}">
                <a16:creationId xmlns:a16="http://schemas.microsoft.com/office/drawing/2014/main" id="{8333495B-B206-CC3E-F426-B79AD87F1E4A}"/>
              </a:ext>
            </a:extLst>
          </p:cNvPr>
          <p:cNvSpPr>
            <a:spLocks noGrp="1"/>
          </p:cNvSpPr>
          <p:nvPr>
            <p:ph type="sldNum" sz="quarter" idx="12"/>
          </p:nvPr>
        </p:nvSpPr>
        <p:spPr/>
        <p:txBody>
          <a:bodyPr/>
          <a:lstStyle/>
          <a:p>
            <a:fld id="{A23C0BB7-6BAB-41B9-B847-BE177CEDBC97}" type="slidenum">
              <a:rPr lang="en-GB" smtClean="0"/>
              <a:pPr/>
              <a:t>6</a:t>
            </a:fld>
            <a:endParaRPr lang="en-GB"/>
          </a:p>
        </p:txBody>
      </p:sp>
      <p:sp>
        <p:nvSpPr>
          <p:cNvPr id="5" name="Pladsholder til tekst 4">
            <a:extLst>
              <a:ext uri="{FF2B5EF4-FFF2-40B4-BE49-F238E27FC236}">
                <a16:creationId xmlns:a16="http://schemas.microsoft.com/office/drawing/2014/main" id="{66510A39-5E87-4504-E793-FFDDC9B75541}"/>
              </a:ext>
            </a:extLst>
          </p:cNvPr>
          <p:cNvSpPr>
            <a:spLocks noGrp="1"/>
          </p:cNvSpPr>
          <p:nvPr>
            <p:ph type="body" sz="quarter" idx="14"/>
          </p:nvPr>
        </p:nvSpPr>
        <p:spPr>
          <a:xfrm>
            <a:off x="3054566" y="3042520"/>
            <a:ext cx="8514522" cy="3815480"/>
          </a:xfrm>
        </p:spPr>
        <p:txBody>
          <a:bodyPr/>
          <a:lstStyle/>
          <a:p>
            <a:pPr>
              <a:lnSpc>
                <a:spcPct val="107000"/>
              </a:lnSpc>
              <a:spcAft>
                <a:spcPts val="800"/>
              </a:spcAft>
            </a:pPr>
            <a:r>
              <a:rPr lang="da-DK" dirty="0">
                <a:highlight>
                  <a:srgbClr val="000000"/>
                </a:highlight>
                <a:latin typeface="+mn-lt"/>
              </a:rPr>
              <a:t>Mine venner gamer hele tiden uden mig. Jeg føler ik vi er venner mere </a:t>
            </a:r>
          </a:p>
          <a:p>
            <a:pPr>
              <a:lnSpc>
                <a:spcPct val="107000"/>
              </a:lnSpc>
              <a:spcAft>
                <a:spcPts val="800"/>
              </a:spcAft>
            </a:pPr>
            <a:r>
              <a:rPr lang="da-DK" dirty="0">
                <a:highlight>
                  <a:srgbClr val="000000"/>
                </a:highlight>
                <a:latin typeface="+mn-lt"/>
              </a:rPr>
              <a:t>Hvad skal jeg gøre?</a:t>
            </a:r>
          </a:p>
          <a:p>
            <a:r>
              <a:rPr lang="da-DK" dirty="0">
                <a:highlight>
                  <a:srgbClr val="000000"/>
                </a:highlight>
                <a:latin typeface="+mn-lt"/>
              </a:rPr>
              <a:t>Pige, 14 år</a:t>
            </a:r>
          </a:p>
        </p:txBody>
      </p:sp>
      <p:sp>
        <p:nvSpPr>
          <p:cNvPr id="6" name="Pladsholder til tekst 5">
            <a:extLst>
              <a:ext uri="{FF2B5EF4-FFF2-40B4-BE49-F238E27FC236}">
                <a16:creationId xmlns:a16="http://schemas.microsoft.com/office/drawing/2014/main" id="{4C5D8B75-465B-123A-6CA6-54233CC88721}"/>
              </a:ext>
            </a:extLst>
          </p:cNvPr>
          <p:cNvSpPr>
            <a:spLocks noGrp="1"/>
          </p:cNvSpPr>
          <p:nvPr>
            <p:ph type="body" sz="quarter" idx="16"/>
          </p:nvPr>
        </p:nvSpPr>
        <p:spPr/>
        <p:txBody>
          <a:bodyPr/>
          <a:lstStyle/>
          <a:p>
            <a:endParaRPr lang="da-DK"/>
          </a:p>
        </p:txBody>
      </p:sp>
      <p:grpSp>
        <p:nvGrpSpPr>
          <p:cNvPr id="14" name="Gruppe 13">
            <a:extLst>
              <a:ext uri="{FF2B5EF4-FFF2-40B4-BE49-F238E27FC236}">
                <a16:creationId xmlns:a16="http://schemas.microsoft.com/office/drawing/2014/main" id="{D2FB42C6-F6B3-2F74-F9BE-26DDC451EA01}"/>
              </a:ext>
            </a:extLst>
          </p:cNvPr>
          <p:cNvGrpSpPr/>
          <p:nvPr/>
        </p:nvGrpSpPr>
        <p:grpSpPr>
          <a:xfrm>
            <a:off x="2614750" y="2447698"/>
            <a:ext cx="519631" cy="981302"/>
            <a:chOff x="2952577" y="-154274"/>
            <a:chExt cx="519631" cy="981302"/>
          </a:xfrm>
        </p:grpSpPr>
        <p:sp>
          <p:nvSpPr>
            <p:cNvPr id="11" name="Rektangel 10">
              <a:extLst>
                <a:ext uri="{FF2B5EF4-FFF2-40B4-BE49-F238E27FC236}">
                  <a16:creationId xmlns:a16="http://schemas.microsoft.com/office/drawing/2014/main" id="{4CD4FC0E-1320-8AA2-9D01-A322DCE7878B}"/>
                </a:ext>
              </a:extLst>
            </p:cNvPr>
            <p:cNvSpPr/>
            <p:nvPr/>
          </p:nvSpPr>
          <p:spPr>
            <a:xfrm rot="10800000">
              <a:off x="2952577" y="-154274"/>
              <a:ext cx="519631" cy="9813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pic>
          <p:nvPicPr>
            <p:cNvPr id="13" name="Graphic 12">
              <a:extLst>
                <a:ext uri="{FF2B5EF4-FFF2-40B4-BE49-F238E27FC236}">
                  <a16:creationId xmlns:a16="http://schemas.microsoft.com/office/drawing/2014/main" id="{9D20C20B-DD40-5E65-190C-FB0A230DDD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952578" y="47606"/>
              <a:ext cx="448352" cy="597801"/>
            </a:xfrm>
            <a:prstGeom prst="rect">
              <a:avLst/>
            </a:prstGeom>
          </p:spPr>
        </p:pic>
      </p:grpSp>
      <p:grpSp>
        <p:nvGrpSpPr>
          <p:cNvPr id="15" name="Gruppe 14">
            <a:extLst>
              <a:ext uri="{FF2B5EF4-FFF2-40B4-BE49-F238E27FC236}">
                <a16:creationId xmlns:a16="http://schemas.microsoft.com/office/drawing/2014/main" id="{74B17324-AE64-388B-8FBF-F3A937092257}"/>
              </a:ext>
            </a:extLst>
          </p:cNvPr>
          <p:cNvGrpSpPr/>
          <p:nvPr/>
        </p:nvGrpSpPr>
        <p:grpSpPr>
          <a:xfrm rot="10800000">
            <a:off x="10214215" y="5257800"/>
            <a:ext cx="519631" cy="981302"/>
            <a:chOff x="2952577" y="-154274"/>
            <a:chExt cx="519631" cy="981302"/>
          </a:xfrm>
        </p:grpSpPr>
        <p:sp>
          <p:nvSpPr>
            <p:cNvPr id="16" name="Rektangel 15">
              <a:extLst>
                <a:ext uri="{FF2B5EF4-FFF2-40B4-BE49-F238E27FC236}">
                  <a16:creationId xmlns:a16="http://schemas.microsoft.com/office/drawing/2014/main" id="{F247B36D-F699-1308-E77A-75E2DDD15D73}"/>
                </a:ext>
              </a:extLst>
            </p:cNvPr>
            <p:cNvSpPr/>
            <p:nvPr/>
          </p:nvSpPr>
          <p:spPr>
            <a:xfrm rot="10800000">
              <a:off x="2952577" y="-154274"/>
              <a:ext cx="519631" cy="9813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pic>
          <p:nvPicPr>
            <p:cNvPr id="17" name="Graphic 12">
              <a:extLst>
                <a:ext uri="{FF2B5EF4-FFF2-40B4-BE49-F238E27FC236}">
                  <a16:creationId xmlns:a16="http://schemas.microsoft.com/office/drawing/2014/main" id="{11EAD398-9493-DE96-4BAE-9C16A00498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952578" y="47606"/>
              <a:ext cx="448352" cy="597801"/>
            </a:xfrm>
            <a:prstGeom prst="rect">
              <a:avLst/>
            </a:prstGeom>
          </p:spPr>
        </p:pic>
      </p:grpSp>
    </p:spTree>
    <p:extLst>
      <p:ext uri="{BB962C8B-B14F-4D97-AF65-F5344CB8AC3E}">
        <p14:creationId xmlns:p14="http://schemas.microsoft.com/office/powerpoint/2010/main" val="315726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
            <a:extLst>
              <a:ext uri="{FF2B5EF4-FFF2-40B4-BE49-F238E27FC236}">
                <a16:creationId xmlns:a16="http://schemas.microsoft.com/office/drawing/2014/main" id="{0DBB5C76-1BB1-D5BD-D894-BC5BEA855DFB}"/>
              </a:ext>
            </a:extLst>
          </p:cNvPr>
          <p:cNvPicPr>
            <a:picLocks noGrp="1" noChangeAspect="1"/>
          </p:cNvPicPr>
          <p:nvPr>
            <p:ph type="pic" sz="quarter" idx="18"/>
            <p:custDataLst>
              <p:tags r:id="rId1"/>
            </p:custDataLst>
          </p:nvPr>
        </p:nvPicPr>
        <p:blipFill rotWithShape="1">
          <a:blip r:embed="rId4">
            <a:extLst>
              <a:ext uri="{28A0092B-C50C-407E-A947-70E740481C1C}">
                <a14:useLocalDpi xmlns:a14="http://schemas.microsoft.com/office/drawing/2010/main" val="0"/>
              </a:ext>
            </a:extLst>
          </a:blip>
          <a:srcRect t="7802" b="7802"/>
          <a:stretch>
            <a:fillRect/>
          </a:stretch>
        </p:blipFill>
        <p:spPr>
          <a:xfrm>
            <a:off x="0" y="-32508"/>
            <a:ext cx="12192000" cy="6858000"/>
          </a:xfrm>
        </p:spPr>
      </p:pic>
      <p:sp>
        <p:nvSpPr>
          <p:cNvPr id="4" name="Pladsholder til slidenummer 3">
            <a:extLst>
              <a:ext uri="{FF2B5EF4-FFF2-40B4-BE49-F238E27FC236}">
                <a16:creationId xmlns:a16="http://schemas.microsoft.com/office/drawing/2014/main" id="{21400A6A-8C62-AD50-A2E8-0C9427C3B320}"/>
              </a:ext>
            </a:extLst>
          </p:cNvPr>
          <p:cNvSpPr>
            <a:spLocks noGrp="1"/>
          </p:cNvSpPr>
          <p:nvPr>
            <p:ph type="sldNum" sz="quarter" idx="12"/>
          </p:nvPr>
        </p:nvSpPr>
        <p:spPr/>
        <p:txBody>
          <a:bodyPr/>
          <a:lstStyle/>
          <a:p>
            <a:fld id="{A23C0BB7-6BAB-41B9-B847-BE177CEDBC97}" type="slidenum">
              <a:rPr lang="en-GB" smtClean="0"/>
              <a:pPr/>
              <a:t>7</a:t>
            </a:fld>
            <a:endParaRPr lang="en-GB"/>
          </a:p>
        </p:txBody>
      </p:sp>
      <p:sp>
        <p:nvSpPr>
          <p:cNvPr id="5" name="Pladsholder til tekst 4">
            <a:extLst>
              <a:ext uri="{FF2B5EF4-FFF2-40B4-BE49-F238E27FC236}">
                <a16:creationId xmlns:a16="http://schemas.microsoft.com/office/drawing/2014/main" id="{61B0753A-A893-7138-444A-65ECC093BA6A}"/>
              </a:ext>
            </a:extLst>
          </p:cNvPr>
          <p:cNvSpPr>
            <a:spLocks noGrp="1"/>
          </p:cNvSpPr>
          <p:nvPr>
            <p:ph type="body" sz="quarter" idx="14"/>
          </p:nvPr>
        </p:nvSpPr>
        <p:spPr>
          <a:xfrm>
            <a:off x="694792" y="3472640"/>
            <a:ext cx="11497208" cy="4500562"/>
          </a:xfrm>
        </p:spPr>
        <p:txBody>
          <a:bodyPr/>
          <a:lstStyle/>
          <a:p>
            <a:r>
              <a:rPr lang="da-DK" sz="2500" dirty="0">
                <a:highlight>
                  <a:srgbClr val="000000"/>
                </a:highlight>
                <a:latin typeface="+mn-lt"/>
              </a:rPr>
              <a:t>Jeg har lige opdaget at der er nogle videoer af mig på </a:t>
            </a:r>
            <a:r>
              <a:rPr lang="da-DK" sz="2500" dirty="0" err="1">
                <a:highlight>
                  <a:srgbClr val="000000"/>
                </a:highlight>
                <a:latin typeface="+mn-lt"/>
              </a:rPr>
              <a:t>TikTok</a:t>
            </a:r>
            <a:r>
              <a:rPr lang="da-DK" sz="2500" dirty="0">
                <a:highlight>
                  <a:srgbClr val="000000"/>
                </a:highlight>
                <a:latin typeface="+mn-lt"/>
              </a:rPr>
              <a:t> og YouTube….</a:t>
            </a:r>
          </a:p>
          <a:p>
            <a:r>
              <a:rPr lang="da-DK" sz="2500" dirty="0">
                <a:highlight>
                  <a:srgbClr val="000000"/>
                </a:highlight>
                <a:latin typeface="+mn-lt"/>
              </a:rPr>
              <a:t>Jeg har prøvet at anmelde det og alt muligt. Men jeg kan ikke få videoen ned. Og Personen som har lagt det op kende ikke koden fordi det var lang tid siden</a:t>
            </a:r>
          </a:p>
          <a:p>
            <a:r>
              <a:rPr lang="da-DK" sz="2500" dirty="0">
                <a:highlight>
                  <a:srgbClr val="000000"/>
                </a:highlight>
                <a:latin typeface="+mn-lt"/>
              </a:rPr>
              <a:t>Lige nu er jeg fuldstændig håbløs og jeg ved ikke hvad jeg skal gøre</a:t>
            </a:r>
          </a:p>
          <a:p>
            <a:r>
              <a:rPr lang="da-DK" sz="2500" dirty="0">
                <a:highlight>
                  <a:srgbClr val="000000"/>
                </a:highlight>
                <a:latin typeface="+mn-lt"/>
              </a:rPr>
              <a:t>Dreng, 14 år</a:t>
            </a:r>
          </a:p>
        </p:txBody>
      </p:sp>
      <p:sp>
        <p:nvSpPr>
          <p:cNvPr id="6" name="Pladsholder til tekst 5">
            <a:extLst>
              <a:ext uri="{FF2B5EF4-FFF2-40B4-BE49-F238E27FC236}">
                <a16:creationId xmlns:a16="http://schemas.microsoft.com/office/drawing/2014/main" id="{F9CD9F83-003E-37FB-341C-E92551690444}"/>
              </a:ext>
            </a:extLst>
          </p:cNvPr>
          <p:cNvSpPr>
            <a:spLocks noGrp="1"/>
          </p:cNvSpPr>
          <p:nvPr>
            <p:ph type="body" sz="quarter" idx="16"/>
          </p:nvPr>
        </p:nvSpPr>
        <p:spPr/>
        <p:txBody>
          <a:bodyPr/>
          <a:lstStyle/>
          <a:p>
            <a:endParaRPr lang="da-DK"/>
          </a:p>
        </p:txBody>
      </p:sp>
      <p:pic>
        <p:nvPicPr>
          <p:cNvPr id="3" name="Graphic 12">
            <a:extLst>
              <a:ext uri="{FF2B5EF4-FFF2-40B4-BE49-F238E27FC236}">
                <a16:creationId xmlns:a16="http://schemas.microsoft.com/office/drawing/2014/main" id="{4A767DDF-0214-BF8D-6F8B-EF48B8CFE2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20736" y="6144344"/>
            <a:ext cx="448352" cy="597801"/>
          </a:xfrm>
          <a:prstGeom prst="rect">
            <a:avLst/>
          </a:prstGeom>
        </p:spPr>
      </p:pic>
      <p:sp>
        <p:nvSpPr>
          <p:cNvPr id="13" name="Rektangel 12">
            <a:extLst>
              <a:ext uri="{FF2B5EF4-FFF2-40B4-BE49-F238E27FC236}">
                <a16:creationId xmlns:a16="http://schemas.microsoft.com/office/drawing/2014/main" id="{5AA096AD-3D74-AE38-305A-AD3EE093F5EF}"/>
              </a:ext>
            </a:extLst>
          </p:cNvPr>
          <p:cNvSpPr/>
          <p:nvPr/>
        </p:nvSpPr>
        <p:spPr>
          <a:xfrm rot="10800000">
            <a:off x="434976" y="2514175"/>
            <a:ext cx="519631" cy="9813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pic>
        <p:nvPicPr>
          <p:cNvPr id="14" name="Graphic 12">
            <a:extLst>
              <a:ext uri="{FF2B5EF4-FFF2-40B4-BE49-F238E27FC236}">
                <a16:creationId xmlns:a16="http://schemas.microsoft.com/office/drawing/2014/main" id="{B6E99A12-21C8-57A5-E922-9C46412665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06256" y="2787559"/>
            <a:ext cx="448352" cy="597801"/>
          </a:xfrm>
          <a:prstGeom prst="rect">
            <a:avLst/>
          </a:prstGeom>
        </p:spPr>
      </p:pic>
    </p:spTree>
    <p:extLst>
      <p:ext uri="{BB962C8B-B14F-4D97-AF65-F5344CB8AC3E}">
        <p14:creationId xmlns:p14="http://schemas.microsoft.com/office/powerpoint/2010/main" val="392463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8AEB8-2FEC-9991-17AB-52A848B32221}"/>
            </a:ext>
          </a:extLst>
        </p:cNvPr>
        <p:cNvGrpSpPr/>
        <p:nvPr/>
      </p:nvGrpSpPr>
      <p:grpSpPr>
        <a:xfrm>
          <a:off x="0" y="0"/>
          <a:ext cx="0" cy="0"/>
          <a:chOff x="0" y="0"/>
          <a:chExt cx="0" cy="0"/>
        </a:xfrm>
      </p:grpSpPr>
      <p:pic>
        <p:nvPicPr>
          <p:cNvPr id="17" name="Picture Placeholder 1">
            <a:extLst>
              <a:ext uri="{FF2B5EF4-FFF2-40B4-BE49-F238E27FC236}">
                <a16:creationId xmlns:a16="http://schemas.microsoft.com/office/drawing/2014/main" id="{22EF2D6A-208A-C832-03B9-3DA426211CB6}"/>
              </a:ext>
            </a:extLst>
          </p:cNvPr>
          <p:cNvPicPr>
            <a:picLocks noGrp="1" noChangeAspect="1"/>
          </p:cNvPicPr>
          <p:nvPr>
            <p:ph type="pic" sz="quarter" idx="18"/>
            <p:custDataLst>
              <p:tags r:id="rId1"/>
            </p:custDataLst>
          </p:nvPr>
        </p:nvPicPr>
        <p:blipFill rotWithShape="1">
          <a:blip r:embed="rId4">
            <a:extLst>
              <a:ext uri="{28A0092B-C50C-407E-A947-70E740481C1C}">
                <a14:useLocalDpi xmlns:a14="http://schemas.microsoft.com/office/drawing/2010/main" val="0"/>
              </a:ext>
            </a:extLst>
          </a:blip>
          <a:srcRect t="7802" b="7802"/>
          <a:stretch/>
        </p:blipFill>
        <p:spPr>
          <a:xfrm>
            <a:off x="0" y="0"/>
            <a:ext cx="12192000" cy="6858000"/>
          </a:xfrm>
        </p:spPr>
      </p:pic>
      <p:sp>
        <p:nvSpPr>
          <p:cNvPr id="6" name="Pladsholder til tekst 5">
            <a:extLst>
              <a:ext uri="{FF2B5EF4-FFF2-40B4-BE49-F238E27FC236}">
                <a16:creationId xmlns:a16="http://schemas.microsoft.com/office/drawing/2014/main" id="{C7E6F856-8A9E-2F80-8155-713454A14C7C}"/>
              </a:ext>
            </a:extLst>
          </p:cNvPr>
          <p:cNvSpPr>
            <a:spLocks noGrp="1"/>
          </p:cNvSpPr>
          <p:nvPr>
            <p:ph type="body" sz="quarter" idx="16"/>
          </p:nvPr>
        </p:nvSpPr>
        <p:spPr/>
        <p:txBody>
          <a:bodyPr/>
          <a:lstStyle/>
          <a:p>
            <a:endParaRPr lang="da-DK"/>
          </a:p>
        </p:txBody>
      </p:sp>
      <p:sp>
        <p:nvSpPr>
          <p:cNvPr id="3" name="Rektangel 2">
            <a:extLst>
              <a:ext uri="{FF2B5EF4-FFF2-40B4-BE49-F238E27FC236}">
                <a16:creationId xmlns:a16="http://schemas.microsoft.com/office/drawing/2014/main" id="{2CFD02D5-06BF-0938-90C1-FA7B8A0349BA}"/>
              </a:ext>
            </a:extLst>
          </p:cNvPr>
          <p:cNvSpPr/>
          <p:nvPr/>
        </p:nvSpPr>
        <p:spPr>
          <a:xfrm>
            <a:off x="10952707" y="5170001"/>
            <a:ext cx="701070" cy="9813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sp>
        <p:nvSpPr>
          <p:cNvPr id="2" name="Tekstfelt 1">
            <a:extLst>
              <a:ext uri="{FF2B5EF4-FFF2-40B4-BE49-F238E27FC236}">
                <a16:creationId xmlns:a16="http://schemas.microsoft.com/office/drawing/2014/main" id="{0F8B793F-7394-46CE-F196-E7A86572BABB}"/>
              </a:ext>
            </a:extLst>
          </p:cNvPr>
          <p:cNvSpPr txBox="1"/>
          <p:nvPr/>
        </p:nvSpPr>
        <p:spPr>
          <a:xfrm rot="11115401">
            <a:off x="13837771" y="4086715"/>
            <a:ext cx="1432573" cy="695324"/>
          </a:xfrm>
          <a:prstGeom prst="rect">
            <a:avLst/>
          </a:prstGeom>
          <a:noFill/>
        </p:spPr>
        <p:txBody>
          <a:bodyPr wrap="square" lIns="0" tIns="0" rIns="0" bIns="0" rtlCol="0">
            <a:noAutofit/>
          </a:bodyPr>
          <a:lstStyle/>
          <a:p>
            <a:pPr algn="l">
              <a:lnSpc>
                <a:spcPct val="110000"/>
              </a:lnSpc>
              <a:spcBef>
                <a:spcPts val="1200"/>
              </a:spcBef>
              <a:buSzPct val="80000"/>
            </a:pPr>
            <a:endParaRPr lang="da-DK" sz="30000" dirty="0">
              <a:solidFill>
                <a:schemeClr val="accent2"/>
              </a:solidFill>
              <a:latin typeface="Batang" panose="02030600000101010101" pitchFamily="18" charset="-127"/>
              <a:ea typeface="Batang" panose="02030600000101010101" pitchFamily="18" charset="-127"/>
            </a:endParaRPr>
          </a:p>
        </p:txBody>
      </p:sp>
      <p:pic>
        <p:nvPicPr>
          <p:cNvPr id="10" name="Graphic 12">
            <a:extLst>
              <a:ext uri="{FF2B5EF4-FFF2-40B4-BE49-F238E27FC236}">
                <a16:creationId xmlns:a16="http://schemas.microsoft.com/office/drawing/2014/main" id="{EB48FD1F-343F-529D-69BD-3216D5300F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50078" y="5852402"/>
            <a:ext cx="448352" cy="597801"/>
          </a:xfrm>
          <a:prstGeom prst="rect">
            <a:avLst/>
          </a:prstGeom>
        </p:spPr>
      </p:pic>
      <p:sp>
        <p:nvSpPr>
          <p:cNvPr id="4" name="Rektangel 3">
            <a:extLst>
              <a:ext uri="{FF2B5EF4-FFF2-40B4-BE49-F238E27FC236}">
                <a16:creationId xmlns:a16="http://schemas.microsoft.com/office/drawing/2014/main" id="{75972B74-1D6F-139C-C7F8-7F44D6403681}"/>
              </a:ext>
            </a:extLst>
          </p:cNvPr>
          <p:cNvSpPr/>
          <p:nvPr/>
        </p:nvSpPr>
        <p:spPr>
          <a:xfrm rot="10800000">
            <a:off x="101257" y="1216195"/>
            <a:ext cx="701070" cy="9813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pic>
        <p:nvPicPr>
          <p:cNvPr id="7" name="Graphic 12">
            <a:extLst>
              <a:ext uri="{FF2B5EF4-FFF2-40B4-BE49-F238E27FC236}">
                <a16:creationId xmlns:a16="http://schemas.microsoft.com/office/drawing/2014/main" id="{881FAA00-48B7-B9B7-89A9-ED3FB1A0ED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46440" y="1415082"/>
            <a:ext cx="448352" cy="597801"/>
          </a:xfrm>
          <a:prstGeom prst="rect">
            <a:avLst/>
          </a:prstGeom>
        </p:spPr>
      </p:pic>
      <p:sp>
        <p:nvSpPr>
          <p:cNvPr id="12" name="Pladsholder til tekst 11">
            <a:extLst>
              <a:ext uri="{FF2B5EF4-FFF2-40B4-BE49-F238E27FC236}">
                <a16:creationId xmlns:a16="http://schemas.microsoft.com/office/drawing/2014/main" id="{0D0356F7-BECC-552C-0CE7-9DA570CFF93F}"/>
              </a:ext>
            </a:extLst>
          </p:cNvPr>
          <p:cNvSpPr>
            <a:spLocks noGrp="1"/>
          </p:cNvSpPr>
          <p:nvPr>
            <p:ph type="body" sz="quarter" idx="14"/>
          </p:nvPr>
        </p:nvSpPr>
        <p:spPr>
          <a:xfrm>
            <a:off x="-180449" y="2460603"/>
            <a:ext cx="5841947" cy="4500562"/>
          </a:xfrm>
        </p:spPr>
        <p:txBody>
          <a:bodyPr/>
          <a:lstStyle/>
          <a:p>
            <a:r>
              <a:rPr lang="da-DK" sz="2500" dirty="0"/>
              <a:t>”</a:t>
            </a:r>
            <a:r>
              <a:rPr lang="da-DK" sz="2500" dirty="0">
                <a:highlight>
                  <a:srgbClr val="000000"/>
                </a:highlight>
              </a:rPr>
              <a:t>Jeg bliver drillet af min klasse med noget ret personligt, og jeg ved ikke hvem der har fortalt det, for jeg har aldrig sagt det til nogle. Det er vildt ubehageligt fordi at alle snakker om det når jeg er i skole, og folk laver memes omkring det og sender til klassegruppen på Snapchat.</a:t>
            </a:r>
          </a:p>
          <a:p>
            <a:r>
              <a:rPr lang="da-DK" sz="2500" dirty="0">
                <a:highlight>
                  <a:srgbClr val="000000"/>
                </a:highlight>
              </a:rPr>
              <a:t>Pige, 14 år</a:t>
            </a:r>
          </a:p>
        </p:txBody>
      </p:sp>
    </p:spTree>
    <p:extLst>
      <p:ext uri="{BB962C8B-B14F-4D97-AF65-F5344CB8AC3E}">
        <p14:creationId xmlns:p14="http://schemas.microsoft.com/office/powerpoint/2010/main" val="108157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213B6-DAC2-1100-96A6-B6DFD9A98932}"/>
            </a:ext>
          </a:extLst>
        </p:cNvPr>
        <p:cNvGrpSpPr/>
        <p:nvPr/>
      </p:nvGrpSpPr>
      <p:grpSpPr>
        <a:xfrm>
          <a:off x="0" y="0"/>
          <a:ext cx="0" cy="0"/>
          <a:chOff x="0" y="0"/>
          <a:chExt cx="0" cy="0"/>
        </a:xfrm>
      </p:grpSpPr>
      <p:pic>
        <p:nvPicPr>
          <p:cNvPr id="16" name="Picture Placeholder 1">
            <a:extLst>
              <a:ext uri="{FF2B5EF4-FFF2-40B4-BE49-F238E27FC236}">
                <a16:creationId xmlns:a16="http://schemas.microsoft.com/office/drawing/2014/main" id="{306F09F9-8717-B397-1F50-D8C2F0506E5D}"/>
              </a:ext>
            </a:extLst>
          </p:cNvPr>
          <p:cNvPicPr>
            <a:picLocks noGrp="1" noChangeAspect="1"/>
          </p:cNvPicPr>
          <p:nvPr>
            <p:ph type="pic" sz="quarter" idx="18"/>
            <p:custDataLst>
              <p:tags r:id="rId1"/>
            </p:custDataLst>
          </p:nvPr>
        </p:nvPicPr>
        <p:blipFill rotWithShape="1">
          <a:blip r:embed="rId4">
            <a:extLst>
              <a:ext uri="{28A0092B-C50C-407E-A947-70E740481C1C}">
                <a14:useLocalDpi xmlns:a14="http://schemas.microsoft.com/office/drawing/2010/main" val="0"/>
              </a:ext>
            </a:extLst>
          </a:blip>
          <a:srcRect t="16297" r="9194" b="7104"/>
          <a:stretch>
            <a:fillRect/>
          </a:stretch>
        </p:blipFill>
        <p:spPr>
          <a:xfrm>
            <a:off x="0" y="0"/>
            <a:ext cx="12192000" cy="6858000"/>
          </a:xfrm>
        </p:spPr>
      </p:pic>
      <p:sp>
        <p:nvSpPr>
          <p:cNvPr id="6" name="Pladsholder til tekst 5">
            <a:extLst>
              <a:ext uri="{FF2B5EF4-FFF2-40B4-BE49-F238E27FC236}">
                <a16:creationId xmlns:a16="http://schemas.microsoft.com/office/drawing/2014/main" id="{F2A4D2DC-1524-9B61-286C-A95525B26DE4}"/>
              </a:ext>
            </a:extLst>
          </p:cNvPr>
          <p:cNvSpPr>
            <a:spLocks noGrp="1"/>
          </p:cNvSpPr>
          <p:nvPr>
            <p:ph type="body" sz="quarter" idx="16"/>
          </p:nvPr>
        </p:nvSpPr>
        <p:spPr/>
        <p:txBody>
          <a:bodyPr/>
          <a:lstStyle/>
          <a:p>
            <a:endParaRPr lang="da-DK"/>
          </a:p>
        </p:txBody>
      </p:sp>
      <p:pic>
        <p:nvPicPr>
          <p:cNvPr id="10" name="Graphic 12">
            <a:extLst>
              <a:ext uri="{FF2B5EF4-FFF2-40B4-BE49-F238E27FC236}">
                <a16:creationId xmlns:a16="http://schemas.microsoft.com/office/drawing/2014/main" id="{0BAD85BD-40B3-81A5-E510-F2CA110189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39593" y="3836576"/>
            <a:ext cx="448352" cy="597801"/>
          </a:xfrm>
          <a:prstGeom prst="rect">
            <a:avLst/>
          </a:prstGeom>
        </p:spPr>
      </p:pic>
      <p:pic>
        <p:nvPicPr>
          <p:cNvPr id="7" name="Graphic 12">
            <a:extLst>
              <a:ext uri="{FF2B5EF4-FFF2-40B4-BE49-F238E27FC236}">
                <a16:creationId xmlns:a16="http://schemas.microsoft.com/office/drawing/2014/main" id="{4B2DC3F6-48E6-FC5B-CEF8-CDEF43C31B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213831" y="0"/>
            <a:ext cx="448352" cy="597801"/>
          </a:xfrm>
          <a:prstGeom prst="rect">
            <a:avLst/>
          </a:prstGeom>
        </p:spPr>
      </p:pic>
      <p:sp>
        <p:nvSpPr>
          <p:cNvPr id="12" name="Pladsholder til tekst 11">
            <a:extLst>
              <a:ext uri="{FF2B5EF4-FFF2-40B4-BE49-F238E27FC236}">
                <a16:creationId xmlns:a16="http://schemas.microsoft.com/office/drawing/2014/main" id="{5A407B96-9B1B-2CC8-5889-2E651EFCC667}"/>
              </a:ext>
            </a:extLst>
          </p:cNvPr>
          <p:cNvSpPr>
            <a:spLocks noGrp="1"/>
          </p:cNvSpPr>
          <p:nvPr>
            <p:ph type="body" sz="quarter" idx="14"/>
          </p:nvPr>
        </p:nvSpPr>
        <p:spPr>
          <a:xfrm>
            <a:off x="4966984" y="472383"/>
            <a:ext cx="6920215" cy="3563718"/>
          </a:xfrm>
        </p:spPr>
        <p:txBody>
          <a:bodyPr/>
          <a:lstStyle/>
          <a:p>
            <a:r>
              <a:rPr lang="da-DK" sz="2800" dirty="0"/>
              <a:t>”</a:t>
            </a:r>
            <a:r>
              <a:rPr lang="da-DK" sz="2800" dirty="0">
                <a:highlight>
                  <a:srgbClr val="000000"/>
                </a:highlight>
              </a:rPr>
              <a:t>Jeg er en 15-årig dreng, der skal starte på efterskole. Sagen er, at jeg kun har 100 følgere på Instagram. Er det taberagtigt? Jeg har kigget på andre profiler fra efterskolen og de har mange flere følgere. Tror I folk kommer til at tænke negativt om mig?</a:t>
            </a:r>
          </a:p>
          <a:p>
            <a:r>
              <a:rPr lang="da-DK" sz="2800" dirty="0">
                <a:highlight>
                  <a:srgbClr val="000000"/>
                </a:highlight>
              </a:rPr>
              <a:t>Dreng, 15 år</a:t>
            </a:r>
          </a:p>
        </p:txBody>
      </p:sp>
    </p:spTree>
    <p:extLst>
      <p:ext uri="{BB962C8B-B14F-4D97-AF65-F5344CB8AC3E}">
        <p14:creationId xmlns:p14="http://schemas.microsoft.com/office/powerpoint/2010/main" val="36948762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kaan\AppData\Local\Templafy\AddIns\PowerPointVsto\daca3f4b-7bc2-437f-93b4-1e743d819510.jpeg"/>
</p:tagLst>
</file>

<file path=ppt/tags/tag10.xml><?xml version="1.0" encoding="utf-8"?>
<p:tagLst xmlns:a="http://schemas.openxmlformats.org/drawingml/2006/main" xmlns:r="http://schemas.openxmlformats.org/officeDocument/2006/relationships" xmlns:p="http://schemas.openxmlformats.org/presentationml/2006/main">
  <p:tag name="CONTAINEDIMAGEPATH" val="C:\Users\kaan\AppData\Local\Templafy\AddIns\PowerPointVsto\0822d516-fe15-4430-96dc-dce506cbdef5.jpeg"/>
</p:tagLst>
</file>

<file path=ppt/tags/tag11.xml><?xml version="1.0" encoding="utf-8"?>
<p:tagLst xmlns:a="http://schemas.openxmlformats.org/drawingml/2006/main" xmlns:r="http://schemas.openxmlformats.org/officeDocument/2006/relationships" xmlns:p="http://schemas.openxmlformats.org/presentationml/2006/main">
  <p:tag name="CONTAINEDIMAGEPATH" val="C:\Users\kaan\AppData\Local\Templafy\AddIns\PowerPointVsto\a563b91b-8ac2-4376-9d0a-d008d0fd8a53.jpeg"/>
</p:tagLst>
</file>

<file path=ppt/tags/tag12.xml><?xml version="1.0" encoding="utf-8"?>
<p:tagLst xmlns:a="http://schemas.openxmlformats.org/drawingml/2006/main" xmlns:r="http://schemas.openxmlformats.org/officeDocument/2006/relationships" xmlns:p="http://schemas.openxmlformats.org/presentationml/2006/main">
  <p:tag name="CONTAINEDIMAGEPATH" val="C:\Users\kaan\AppData\Local\Templafy\AddIns\PowerPointVsto\dee9b42b-b1ab-4d3d-8e10-e1420c4a9686.jpe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kaan\AppData\Local\Templafy\AddIns\PowerPointVsto\564fd15d-44e1-4c84-90c1-0a3a75e22074.jpe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kaan\AppData\Local\Templafy\AddIns\PowerPointVsto\bebce842-66f5-4144-8c7b-90c55b8ccd93.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kaan\AppData\Local\Templafy\AddIns\PowerPointVsto\973d17bf-7180-412a-ae4f-d0bf49810e1b.jpe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kaan\AppData\Local\Templafy\AddIns\PowerPointVsto\63c64f72-84c9-4d3f-b2a8-8cababc99e67.jpe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kaan\AppData\Local\Templafy\AddIns\PowerPointVsto\62294daf-3315-4211-8042-654dfc8b46f8.jpeg"/>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kaan\AppData\Local\Templafy\AddIns\PowerPointVsto\0b7aeff9-4736-49ee-b414-ded4fbed4e96.jpeg"/>
</p:tagLst>
</file>

<file path=ppt/tags/tag8.xml><?xml version="1.0" encoding="utf-8"?>
<p:tagLst xmlns:a="http://schemas.openxmlformats.org/drawingml/2006/main" xmlns:r="http://schemas.openxmlformats.org/officeDocument/2006/relationships" xmlns:p="http://schemas.openxmlformats.org/presentationml/2006/main">
  <p:tag name="CONTAINEDIMAGEPATH" val="C:\Users\kaan\AppData\Local\Templafy\AddIns\PowerPointVsto\75d65ae3-ff79-4166-a222-aa870c54b045.jpeg"/>
</p:tagLst>
</file>

<file path=ppt/tags/tag9.xml><?xml version="1.0" encoding="utf-8"?>
<p:tagLst xmlns:a="http://schemas.openxmlformats.org/drawingml/2006/main" xmlns:r="http://schemas.openxmlformats.org/officeDocument/2006/relationships" xmlns:p="http://schemas.openxmlformats.org/presentationml/2006/main">
  <p:tag name="CONTAINEDIMAGEPATH" val="C:\Users\kaan\AppData\Local\Templafy\AddIns\PowerPointVsto\0ae22e96-331b-4050-b8ac-21c5a1740a95.jpeg"/>
</p:tagLst>
</file>

<file path=ppt/theme/theme1.xml><?xml version="1.0" encoding="utf-8"?>
<a:theme xmlns:a="http://schemas.openxmlformats.org/drawingml/2006/main" name="Office-tema">
  <a:themeElements>
    <a:clrScheme name="Borns Vilkaar 2022">
      <a:dk1>
        <a:srgbClr val="000000"/>
      </a:dk1>
      <a:lt1>
        <a:srgbClr val="FFFFFF"/>
      </a:lt1>
      <a:dk2>
        <a:srgbClr val="AB8B79"/>
      </a:dk2>
      <a:lt2>
        <a:srgbClr val="002F6D"/>
      </a:lt2>
      <a:accent1>
        <a:srgbClr val="F05041"/>
      </a:accent1>
      <a:accent2>
        <a:srgbClr val="000000"/>
      </a:accent2>
      <a:accent3>
        <a:srgbClr val="00677F"/>
      </a:accent3>
      <a:accent4>
        <a:srgbClr val="00B2A9"/>
      </a:accent4>
      <a:accent5>
        <a:srgbClr val="FFF200"/>
      </a:accent5>
      <a:accent6>
        <a:srgbClr val="BECDD6"/>
      </a:accent6>
      <a:hlink>
        <a:srgbClr val="F05041"/>
      </a:hlink>
      <a:folHlink>
        <a:srgbClr val="00677F"/>
      </a:folHlink>
    </a:clrScheme>
    <a:fontScheme name="Borns Vilkaar">
      <a:majorFont>
        <a:latin typeface="Roboto Slab"/>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tIns="90000" bIns="90000" rtlCol="0" anchor="t" anchorCtr="0"/>
      <a:lstStyle>
        <a:defPPr algn="l">
          <a:defRPr sz="1600" b="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44000" indent="-144000" algn="l">
          <a:lnSpc>
            <a:spcPct val="110000"/>
          </a:lnSpc>
          <a:spcBef>
            <a:spcPts val="1200"/>
          </a:spcBef>
          <a:buSzPct val="80000"/>
          <a:buFont typeface="Arial" panose="020B0604020202020204" pitchFamily="34" charset="0"/>
          <a:buChar char="•"/>
          <a:defRPr sz="1600" dirty="0" err="1" smtClean="0">
            <a:solidFill>
              <a:schemeClr val="accent2"/>
            </a:solidFill>
          </a:defRPr>
        </a:defPPr>
      </a:lstStyle>
    </a:txDef>
  </a:objectDefaults>
  <a:extraClrSchemeLst/>
  <a:extLst>
    <a:ext uri="{05A4C25C-085E-4340-85A3-A5531E510DB2}">
      <thm15:themeFamily xmlns:thm15="http://schemas.microsoft.com/office/thememl/2012/main" name="PowerPoint template 2022" id="{DC36D753-1C3A-4B5A-89A5-DD3D2097767A}" vid="{E04B29D6-5D75-4579-8DAE-C9F87D6353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FormConfiguration><![CDATA[{"formFields":[],"formDataEntries":[]}]]></TemplafyFormConfiguration>
</file>

<file path=customXml/item2.xml><?xml version="1.0" encoding="utf-8"?>
<TemplafyTemplateConfiguration><![CDATA[{"elementsMetadata":[],"transformationConfigurations":[],"templateName":"Børns Vilkår PowerPoint - tom","templateDescription":"","enableDocumentContentUpdater":false,"version":"2.0"}]]></TemplafyTemplateConfiguration>
</file>

<file path=customXml/item3.xml><?xml version="1.0" encoding="utf-8"?>
<ct:contentTypeSchema xmlns:ct="http://schemas.microsoft.com/office/2006/metadata/contentType" xmlns:ma="http://schemas.microsoft.com/office/2006/metadata/properties/metaAttributes" ct:_="" ma:_="" ma:contentTypeName="Dokument" ma:contentTypeID="0x010100AE8461710EBF654D95C514572B462E3A" ma:contentTypeVersion="18" ma:contentTypeDescription="Opret et nyt dokument." ma:contentTypeScope="" ma:versionID="61db96d9e96d113f76d2623a63be8409">
  <xsd:schema xmlns:xsd="http://www.w3.org/2001/XMLSchema" xmlns:xs="http://www.w3.org/2001/XMLSchema" xmlns:p="http://schemas.microsoft.com/office/2006/metadata/properties" xmlns:ns2="a80bce58-084a-4881-9dff-ef20fcdc330c" xmlns:ns3="b01ca027-fd33-4e03-ae85-80252173951b" targetNamespace="http://schemas.microsoft.com/office/2006/metadata/properties" ma:root="true" ma:fieldsID="f19877aa96822288f3630027c55265a9" ns2:_="" ns3:_="">
    <xsd:import namespace="a80bce58-084a-4881-9dff-ef20fcdc330c"/>
    <xsd:import namespace="b01ca027-fd33-4e03-ae85-80252173951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bce58-084a-4881-9dff-ef20fcdc33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illedmærker" ma:readOnly="false" ma:fieldId="{5cf76f15-5ced-4ddc-b409-7134ff3c332f}" ma:taxonomyMulti="true" ma:sspId="057e9cf2-62da-41eb-9102-b573f6fdbcec"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1ca027-fd33-4e03-ae85-80252173951b"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0" nillable="true" ma:displayName="Taxonomy Catch All Column" ma:hidden="true" ma:list="{9c34ea3c-e3ea-42a5-a40b-1b38cfcb4ca3}" ma:internalName="TaxCatchAll" ma:showField="CatchAllData" ma:web="b01ca027-fd33-4e03-ae85-8025217395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a80bce58-084a-4881-9dff-ef20fcdc330c">
      <Terms xmlns="http://schemas.microsoft.com/office/infopath/2007/PartnerControls"/>
    </lcf76f155ced4ddcb4097134ff3c332f>
    <TaxCatchAll xmlns="b01ca027-fd33-4e03-ae85-80252173951b"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638120582072199504","enableDocumentContentUpdater":false,"version":"2.0"}]]></TemplafySlideTemplateConfiguration>
</file>

<file path=customXml/itemProps1.xml><?xml version="1.0" encoding="utf-8"?>
<ds:datastoreItem xmlns:ds="http://schemas.openxmlformats.org/officeDocument/2006/customXml" ds:itemID="{1EF9406D-09CB-4664-BD1C-9FE769810CDD}">
  <ds:schemaRefs/>
</ds:datastoreItem>
</file>

<file path=customXml/itemProps2.xml><?xml version="1.0" encoding="utf-8"?>
<ds:datastoreItem xmlns:ds="http://schemas.openxmlformats.org/officeDocument/2006/customXml" ds:itemID="{A1EE1112-9BD6-4B0A-BE3F-1A0DC687A3A8}">
  <ds:schemaRefs/>
</ds:datastoreItem>
</file>

<file path=customXml/itemProps3.xml><?xml version="1.0" encoding="utf-8"?>
<ds:datastoreItem xmlns:ds="http://schemas.openxmlformats.org/officeDocument/2006/customXml" ds:itemID="{F4984DD6-7877-4E6F-994B-8B61C02F1E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0bce58-084a-4881-9dff-ef20fcdc330c"/>
    <ds:schemaRef ds:uri="b01ca027-fd33-4e03-ae85-8025217395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560D568-16B8-4E10-AAEB-AEB3B1A9FBF2}">
  <ds:schemaRefs>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infopath/2007/PartnerControls"/>
    <ds:schemaRef ds:uri="http://schemas.microsoft.com/office/2006/metadata/properties"/>
    <ds:schemaRef ds:uri="b01ca027-fd33-4e03-ae85-80252173951b"/>
    <ds:schemaRef ds:uri="a80bce58-084a-4881-9dff-ef20fcdc330c"/>
    <ds:schemaRef ds:uri="http://purl.org/dc/dcmitype/"/>
  </ds:schemaRefs>
</ds:datastoreItem>
</file>

<file path=customXml/itemProps5.xml><?xml version="1.0" encoding="utf-8"?>
<ds:datastoreItem xmlns:ds="http://schemas.openxmlformats.org/officeDocument/2006/customXml" ds:itemID="{4880E5D4-FF67-4251-B0A4-7BC757B2A47E}">
  <ds:schemaRefs>
    <ds:schemaRef ds:uri="http://schemas.microsoft.com/sharepoint/v3/contenttype/forms"/>
  </ds:schemaRefs>
</ds:datastoreItem>
</file>

<file path=customXml/itemProps6.xml><?xml version="1.0" encoding="utf-8"?>
<ds:datastoreItem xmlns:ds="http://schemas.openxmlformats.org/officeDocument/2006/customXml" ds:itemID="{62307367-3367-4D31-84FA-EC66FF989D6A}">
  <ds:schemaRefs/>
</ds:datastoreItem>
</file>

<file path=customXml/itemProps7.xml><?xml version="1.0" encoding="utf-8"?>
<ds:datastoreItem xmlns:ds="http://schemas.openxmlformats.org/officeDocument/2006/customXml" ds:itemID="{80BB9D77-9486-4342-8484-1F94E29B85F9}">
  <ds:schemaRefs/>
</ds:datastoreItem>
</file>

<file path=docMetadata/LabelInfo.xml><?xml version="1.0" encoding="utf-8"?>
<clbl:labelList xmlns:clbl="http://schemas.microsoft.com/office/2020/mipLabelMetadata">
  <clbl:label id="{8a02a56d-7526-49df-bf32-e249bbb8589b}" enabled="0" method="" siteId="{8a02a56d-7526-49df-bf32-e249bbb8589b}" removed="1"/>
</clbl:labelList>
</file>

<file path=docProps/app.xml><?xml version="1.0" encoding="utf-8"?>
<Properties xmlns="http://schemas.openxmlformats.org/officeDocument/2006/extended-properties" xmlns:vt="http://schemas.openxmlformats.org/officeDocument/2006/docPropsVTypes">
  <Template/>
  <TotalTime>5807</TotalTime>
  <Words>1757</Words>
  <Application>Microsoft Office PowerPoint</Application>
  <PresentationFormat>Widescreen</PresentationFormat>
  <Paragraphs>140</Paragraphs>
  <Slides>17</Slides>
  <Notes>17</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17</vt:i4>
      </vt:variant>
    </vt:vector>
  </HeadingPairs>
  <TitlesOfParts>
    <vt:vector size="25" baseType="lpstr">
      <vt:lpstr>Calibri</vt:lpstr>
      <vt:lpstr>Batang</vt:lpstr>
      <vt:lpstr>Arial</vt:lpstr>
      <vt:lpstr>Open Sans</vt:lpstr>
      <vt:lpstr>Wingdings</vt:lpstr>
      <vt:lpstr>Impact</vt:lpstr>
      <vt:lpstr>Roboto Slab</vt:lpstr>
      <vt:lpstr>Office-tema</vt:lpstr>
      <vt:lpstr>Oplæg til  Fælles Aftaler om digitale og sociale medier</vt:lpstr>
      <vt:lpstr>PowerPoint-præsentation</vt:lpstr>
      <vt:lpstr>Hvorfor fælles aftaler?</vt:lpstr>
      <vt:lpstr>Breve fra Børnetelefonen</vt:lpstr>
      <vt:lpstr>PowerPoint-præsentation</vt:lpstr>
      <vt:lpstr>PowerPoint-præsentation</vt:lpstr>
      <vt:lpstr>PowerPoint-præsentation</vt:lpstr>
      <vt:lpstr>PowerPoint-præsentation</vt:lpstr>
      <vt:lpstr>PowerPoint-præsentation</vt:lpstr>
      <vt:lpstr>Dialog</vt:lpstr>
      <vt:lpstr>PowerPoint-præsentation</vt:lpstr>
      <vt:lpstr>PowerPoint-præsentation</vt:lpstr>
      <vt:lpstr>Aftaler</vt:lpstr>
      <vt:lpstr>Aftaler</vt:lpstr>
      <vt:lpstr>Kommentarer  til aftaler</vt:lpstr>
      <vt:lpstr>Tillykke!</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Indsæt  Titel  og brug evt. Highlight funktion</dc:title>
  <dc:creator>Marie Svendsen</dc:creator>
  <cp:lastModifiedBy>Katrine Andersen</cp:lastModifiedBy>
  <cp:revision>11</cp:revision>
  <dcterms:created xsi:type="dcterms:W3CDTF">2024-03-08T11:40:49Z</dcterms:created>
  <dcterms:modified xsi:type="dcterms:W3CDTF">2025-08-09T11:24:56Z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0x010100AE8461710EBF654D95C514572B462E3A</vt:lpwstr>
  </property>
  <property fmtid="{D5CDD505-2E9C-101B-9397-08002B2CF9AE}" pid="3" name="MediaServiceImageTags">
    <vt:lpwstr/>
  </property>
  <property fmtid="{D5CDD505-2E9C-101B-9397-08002B2CF9AE}" pid="4" name="TemplafyTimeStamp">
    <vt:lpwstr>2023-02-15T11:43:27</vt:lpwstr>
  </property>
  <property fmtid="{D5CDD505-2E9C-101B-9397-08002B2CF9AE}" pid="5" name="TemplafyTenantId">
    <vt:lpwstr>bornsvilkar</vt:lpwstr>
  </property>
  <property fmtid="{D5CDD505-2E9C-101B-9397-08002B2CF9AE}" pid="6" name="TemplafyTemplateId">
    <vt:lpwstr>638120582058260491</vt:lpwstr>
  </property>
  <property fmtid="{D5CDD505-2E9C-101B-9397-08002B2CF9AE}" pid="7" name="TemplafyUserProfileId">
    <vt:lpwstr>637971044345179571</vt:lpwstr>
  </property>
  <property fmtid="{D5CDD505-2E9C-101B-9397-08002B2CF9AE}" pid="8" name="TemplafyFromBlank">
    <vt:bool>true</vt:bool>
  </property>
</Properties>
</file>